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90" r:id="rId2"/>
    <p:sldId id="289" r:id="rId3"/>
    <p:sldId id="291" r:id="rId4"/>
    <p:sldId id="292" r:id="rId5"/>
    <p:sldId id="287" r:id="rId6"/>
    <p:sldId id="286" r:id="rId7"/>
    <p:sldId id="285" r:id="rId8"/>
    <p:sldId id="29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DC"/>
    <a:srgbClr val="7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8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4C31301B-4320-405F-AF12-0057B57F78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32693B-64C5-4FD4-B3B5-EE2C25B966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75D99-FF4A-4F26-814F-2B6FCF1C58B4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74DFB0B-E58D-40C6-AC39-03D441504E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EFC106-A041-498D-A6F7-7012C4100B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662DE-DD02-4657-B8E8-7826625756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727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8AEF0-9A84-4C50-8574-CC463FB01344}" type="datetimeFigureOut">
              <a:rPr lang="ru-RU" smtClean="0"/>
              <a:t>28.08.2025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D287C-EB6D-436E-AAD5-60488043B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93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A5F5-A5E8-488F-83DA-AB1BEE5A707A}" type="datetime1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75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F373-59CF-4633-B860-18754EC9B95E}" type="datetime1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03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8A7E-F973-4CCE-9E80-84725B35C7F6}" type="datetime1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95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467B-EBF0-4751-885F-C0ABCFC75800}" type="datetime1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8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A0B56-00AA-4828-BF67-D322EAA88AEA}" type="datetime1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33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FFDF-BFDF-40D1-A57D-4726BF49645F}" type="datetime1">
              <a:rPr lang="ru-RU" smtClean="0"/>
              <a:t>28.08.2025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0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4274-D04F-4BCD-8B17-B55421929167}" type="datetime1">
              <a:rPr lang="ru-RU" smtClean="0"/>
              <a:t>28.08.2025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58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4E168-AA47-4A11-B06A-0EDFCF703702}" type="datetime1">
              <a:rPr lang="ru-RU" smtClean="0"/>
              <a:t>28.08.2025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5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E0FE-0F5B-490E-A0A3-DAC004B73303}" type="datetime1">
              <a:rPr lang="ru-RU" smtClean="0"/>
              <a:t>28.08.2025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23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857B-40F6-4CA5-BEE4-C54ECFCC417C}" type="datetime1">
              <a:rPr lang="ru-RU" smtClean="0"/>
              <a:t>28.08.2025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35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9B980-D9C6-42A7-B344-FDE7A20EFEA4}" type="datetime1">
              <a:rPr lang="ru-RU" smtClean="0"/>
              <a:t>28.08.2025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18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D8E82-4C82-4E6C-94A4-8A254546F73F}" type="datetime1">
              <a:rPr lang="ru-RU" smtClean="0"/>
              <a:t>28.08.2025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F9F4-69D1-4691-B3F3-49B209DB6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6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3F4D47C-050C-4CDC-BB23-6E8C1423C5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"/>
            <a:ext cx="1404172" cy="1323438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D12FC9A-3C24-4865-9603-181B49B34C53}"/>
              </a:ext>
            </a:extLst>
          </p:cNvPr>
          <p:cNvSpPr/>
          <p:nvPr/>
        </p:nvSpPr>
        <p:spPr>
          <a:xfrm>
            <a:off x="1404173" y="1"/>
            <a:ext cx="77398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общей физики им. А.М. Прохорова</a:t>
            </a:r>
            <a:b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академии наук (ИОФ РАН),</a:t>
            </a:r>
          </a:p>
          <a:p>
            <a:pPr algn="ctr"/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лазерной физики и фотоники (ЦЛФФ),</a:t>
            </a:r>
          </a:p>
          <a:p>
            <a:pPr algn="ctr"/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отдела (Аббревиатура)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91A356A-53DE-4D2A-82CC-B1E8818513C4}"/>
              </a:ext>
            </a:extLst>
          </p:cNvPr>
          <p:cNvSpPr txBox="1">
            <a:spLocks/>
          </p:cNvSpPr>
          <p:nvPr/>
        </p:nvSpPr>
        <p:spPr>
          <a:xfrm>
            <a:off x="1" y="1994721"/>
            <a:ext cx="9144000" cy="13101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 аспиранта за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 обучения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6F77D32-E295-4F42-8D2E-0DFA00CF97DD}"/>
              </a:ext>
            </a:extLst>
          </p:cNvPr>
          <p:cNvSpPr txBox="1">
            <a:spLocks/>
          </p:cNvSpPr>
          <p:nvPr/>
        </p:nvSpPr>
        <p:spPr>
          <a:xfrm>
            <a:off x="439384" y="3976162"/>
            <a:ext cx="8203367" cy="1996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 Иван Иванович,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[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ЦЛФФ 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 Иван Иванович,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учёная степень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[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[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ЦЛФФ 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9BAFC9F-9A75-4E7F-92BD-6684F85C4BE5}"/>
              </a:ext>
            </a:extLst>
          </p:cNvPr>
          <p:cNvSpPr/>
          <p:nvPr/>
        </p:nvSpPr>
        <p:spPr>
          <a:xfrm>
            <a:off x="-1" y="6541080"/>
            <a:ext cx="91440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 аспиранта – </a:t>
            </a:r>
            <a:r>
              <a:rPr lang="ru-RU" sz="1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1.09.2025</a:t>
            </a:r>
          </a:p>
        </p:txBody>
      </p:sp>
    </p:spTree>
    <p:extLst>
      <p:ext uri="{BB962C8B-B14F-4D97-AF65-F5344CB8AC3E}">
        <p14:creationId xmlns:p14="http://schemas.microsoft.com/office/powerpoint/2010/main" val="1672486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B3B572-67D3-479A-B7CF-F644F852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3073"/>
            <a:ext cx="2057400" cy="365125"/>
          </a:xfrm>
        </p:spPr>
        <p:txBody>
          <a:bodyPr/>
          <a:lstStyle/>
          <a:p>
            <a:fld id="{6D18F9F4-69D1-4691-B3F3-49B209DB6CF7}" type="slidenum"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4053285-2B32-4E2F-BB64-2212D28E3400}"/>
              </a:ext>
            </a:extLst>
          </p:cNvPr>
          <p:cNvSpPr/>
          <p:nvPr/>
        </p:nvSpPr>
        <p:spPr>
          <a:xfrm>
            <a:off x="3" y="9659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7D4CE75-36D9-4590-8CA3-BBE3C7418277}"/>
              </a:ext>
            </a:extLst>
          </p:cNvPr>
          <p:cNvSpPr/>
          <p:nvPr/>
        </p:nvSpPr>
        <p:spPr>
          <a:xfrm>
            <a:off x="627529" y="753959"/>
            <a:ext cx="7906871" cy="333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Актуальность, цель и задачи диссертации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результаты за отчетный период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публикации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Доклады на научных мероприятиях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успеваемость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диссертации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80A90C5-1364-4312-BAD2-381620B3596D}"/>
              </a:ext>
            </a:extLst>
          </p:cNvPr>
          <p:cNvSpPr/>
          <p:nvPr/>
        </p:nvSpPr>
        <p:spPr>
          <a:xfrm>
            <a:off x="-1" y="6541080"/>
            <a:ext cx="91440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 аспиранта – </a:t>
            </a:r>
            <a:r>
              <a:rPr lang="ru-RU" sz="1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1.09.2025</a:t>
            </a:r>
          </a:p>
        </p:txBody>
      </p:sp>
    </p:spTree>
    <p:extLst>
      <p:ext uri="{BB962C8B-B14F-4D97-AF65-F5344CB8AC3E}">
        <p14:creationId xmlns:p14="http://schemas.microsoft.com/office/powerpoint/2010/main" val="305941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B3B572-67D3-479A-B7CF-F644F852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3073"/>
            <a:ext cx="2057400" cy="365125"/>
          </a:xfrm>
        </p:spPr>
        <p:txBody>
          <a:bodyPr/>
          <a:lstStyle/>
          <a:p>
            <a:fld id="{6D18F9F4-69D1-4691-B3F3-49B209DB6CF7}" type="slidenum"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80A90C5-1364-4312-BAD2-381620B3596D}"/>
              </a:ext>
            </a:extLst>
          </p:cNvPr>
          <p:cNvSpPr/>
          <p:nvPr/>
        </p:nvSpPr>
        <p:spPr>
          <a:xfrm>
            <a:off x="-1" y="6541080"/>
            <a:ext cx="91440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 аспиранта – </a:t>
            </a:r>
            <a:r>
              <a:rPr lang="ru-RU" sz="1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1.09.2025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A07D218-3B14-4D67-806D-0505C326D6E5}"/>
              </a:ext>
            </a:extLst>
          </p:cNvPr>
          <p:cNvSpPr/>
          <p:nvPr/>
        </p:nvSpPr>
        <p:spPr>
          <a:xfrm>
            <a:off x="3" y="9659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АКТУАЛЬНОСТЬ, ЦЕЛЬ И ЗАДАЧИ ДИССЕРТАЦИИ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6B0346F-3626-448E-931B-2B2307EE4A8E}"/>
              </a:ext>
            </a:extLst>
          </p:cNvPr>
          <p:cNvSpPr/>
          <p:nvPr/>
        </p:nvSpPr>
        <p:spPr>
          <a:xfrm>
            <a:off x="627529" y="593086"/>
            <a:ext cx="79068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Актуальность.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3-5 предложений</a:t>
            </a:r>
          </a:p>
          <a:p>
            <a:pPr lvl="0"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</a:p>
          <a:p>
            <a:pPr lvl="0"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Списком 1-2 задачи на главу.</a:t>
            </a:r>
          </a:p>
        </p:txBody>
      </p:sp>
    </p:spTree>
    <p:extLst>
      <p:ext uri="{BB962C8B-B14F-4D97-AF65-F5344CB8AC3E}">
        <p14:creationId xmlns:p14="http://schemas.microsoft.com/office/powerpoint/2010/main" val="337066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B3B572-67D3-479A-B7CF-F644F852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3073"/>
            <a:ext cx="2057400" cy="365125"/>
          </a:xfrm>
        </p:spPr>
        <p:txBody>
          <a:bodyPr/>
          <a:lstStyle/>
          <a:p>
            <a:fld id="{6D18F9F4-69D1-4691-B3F3-49B209DB6CF7}" type="slidenum"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80A90C5-1364-4312-BAD2-381620B3596D}"/>
              </a:ext>
            </a:extLst>
          </p:cNvPr>
          <p:cNvSpPr/>
          <p:nvPr/>
        </p:nvSpPr>
        <p:spPr>
          <a:xfrm>
            <a:off x="-1" y="6541080"/>
            <a:ext cx="91440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 аспиранта – </a:t>
            </a:r>
            <a:r>
              <a:rPr lang="ru-RU" sz="1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1.09.2025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81F84357-1661-4732-816B-09D90BEBEE66}"/>
              </a:ext>
            </a:extLst>
          </p:cNvPr>
          <p:cNvSpPr txBox="1">
            <a:spLocks/>
          </p:cNvSpPr>
          <p:nvPr/>
        </p:nvSpPr>
        <p:spPr>
          <a:xfrm>
            <a:off x="2641940" y="467776"/>
            <a:ext cx="4178882" cy="150681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картинки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2C9C98C-E81F-4371-89C9-FAA06A2CA9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158" y="1713918"/>
            <a:ext cx="4448447" cy="4131038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4E0DB81-36C5-425D-BB25-44E5D819D6BF}"/>
              </a:ext>
            </a:extLst>
          </p:cNvPr>
          <p:cNvSpPr/>
          <p:nvPr/>
        </p:nvSpPr>
        <p:spPr>
          <a:xfrm>
            <a:off x="3" y="9659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РЕЗУЛЬТАТЫ ЗА ОТЧЕТНЫЙ ПЕРИОД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2-4 слайда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796A1A-CA0E-4078-A6AA-67AADD3CB72B}"/>
              </a:ext>
            </a:extLst>
          </p:cNvPr>
          <p:cNvSpPr txBox="1"/>
          <p:nvPr/>
        </p:nvSpPr>
        <p:spPr>
          <a:xfrm>
            <a:off x="1" y="6233303"/>
            <a:ext cx="91439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[I.I. Ivanov et al., </a:t>
            </a:r>
            <a: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Physics Letters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126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111111 (2011)]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17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B3B572-67D3-479A-B7CF-F644F852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3073"/>
            <a:ext cx="2057400" cy="365125"/>
          </a:xfrm>
        </p:spPr>
        <p:txBody>
          <a:bodyPr/>
          <a:lstStyle/>
          <a:p>
            <a:fld id="{6D18F9F4-69D1-4691-B3F3-49B209DB6CF7}" type="slidenum"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61CF328-49ED-49EF-8561-196C5ACFAB71}"/>
              </a:ext>
            </a:extLst>
          </p:cNvPr>
          <p:cNvSpPr/>
          <p:nvPr/>
        </p:nvSpPr>
        <p:spPr>
          <a:xfrm>
            <a:off x="3" y="9659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ПУБЛИКАЦИИ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361A7E-8C87-4A24-9B69-AF7845C3DAC8}"/>
              </a:ext>
            </a:extLst>
          </p:cNvPr>
          <p:cNvSpPr txBox="1"/>
          <p:nvPr/>
        </p:nvSpPr>
        <p:spPr>
          <a:xfrm>
            <a:off x="322729" y="655990"/>
            <a:ext cx="8471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отчетный период:</a:t>
            </a:r>
          </a:p>
          <a:p>
            <a:pPr marL="447675" indent="-447675"/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	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I.I. Ivanov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G.I. Ivanov, M.I. Ivanov.</a:t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статьи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Physics Letters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Vol.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111111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DOI: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Q1.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предыдущие периоды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47675" indent="-447675"/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I.I. Ivanov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G.I. Ivanov, M.I. Ivanov.</a:t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статьи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Physics Letters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Vol.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111111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DOI: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Q1.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47675"/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AC2E3AB-AC6B-425F-8D1F-D77754EDD694}"/>
              </a:ext>
            </a:extLst>
          </p:cNvPr>
          <p:cNvSpPr/>
          <p:nvPr/>
        </p:nvSpPr>
        <p:spPr>
          <a:xfrm>
            <a:off x="-1" y="6541080"/>
            <a:ext cx="91440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 аспиранта – </a:t>
            </a:r>
            <a:r>
              <a:rPr lang="ru-RU" sz="1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1.09.2025</a:t>
            </a:r>
          </a:p>
        </p:txBody>
      </p:sp>
    </p:spTree>
    <p:extLst>
      <p:ext uri="{BB962C8B-B14F-4D97-AF65-F5344CB8AC3E}">
        <p14:creationId xmlns:p14="http://schemas.microsoft.com/office/powerpoint/2010/main" val="105542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B3B572-67D3-479A-B7CF-F644F852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3073"/>
            <a:ext cx="2057400" cy="365125"/>
          </a:xfrm>
        </p:spPr>
        <p:txBody>
          <a:bodyPr/>
          <a:lstStyle/>
          <a:p>
            <a:fld id="{6D18F9F4-69D1-4691-B3F3-49B209DB6CF7}" type="slidenum"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69A3674-F66A-40FE-B7FE-7073A122992E}"/>
              </a:ext>
            </a:extLst>
          </p:cNvPr>
          <p:cNvSpPr/>
          <p:nvPr/>
        </p:nvSpPr>
        <p:spPr>
          <a:xfrm>
            <a:off x="3" y="9659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ДОКЛАДЫ НА НАУЧНЫХ МЕРОПРИЯТИЯХ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302A3D-C1B5-4B3B-828B-0DA31D976528}"/>
              </a:ext>
            </a:extLst>
          </p:cNvPr>
          <p:cNvSpPr txBox="1"/>
          <p:nvPr/>
        </p:nvSpPr>
        <p:spPr>
          <a:xfrm>
            <a:off x="322729" y="655990"/>
            <a:ext cx="847164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отчетный период:</a:t>
            </a:r>
          </a:p>
          <a:p>
            <a:pPr marL="447675" indent="-447675"/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	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I.I. Ivanov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G.I. Ivanov, M.I. Ivanov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доклада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b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Устный доклад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Ivanov Fall Meeting 2011,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Иваново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r>
              <a:rPr lang="ru-RU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предыдущие периоды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47675" indent="-447675"/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[2]	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I.I. Ivanov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G.I. Ivanov, M.I. Ivanov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доклада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b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Устный доклад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Ivanov Fall Meeting 2011,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Иваново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r>
              <a:rPr lang="ru-RU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4EE675D-EA5E-4B35-8487-5412F2C3B70A}"/>
              </a:ext>
            </a:extLst>
          </p:cNvPr>
          <p:cNvSpPr/>
          <p:nvPr/>
        </p:nvSpPr>
        <p:spPr>
          <a:xfrm>
            <a:off x="-1" y="6541080"/>
            <a:ext cx="91440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 аспиранта – </a:t>
            </a:r>
            <a:r>
              <a:rPr lang="ru-RU" sz="1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1.09.2025</a:t>
            </a:r>
          </a:p>
        </p:txBody>
      </p:sp>
    </p:spTree>
    <p:extLst>
      <p:ext uri="{BB962C8B-B14F-4D97-AF65-F5344CB8AC3E}">
        <p14:creationId xmlns:p14="http://schemas.microsoft.com/office/powerpoint/2010/main" val="2966071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B3B572-67D3-479A-B7CF-F644F852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3073"/>
            <a:ext cx="2057400" cy="365125"/>
          </a:xfrm>
        </p:spPr>
        <p:txBody>
          <a:bodyPr/>
          <a:lstStyle/>
          <a:p>
            <a:fld id="{6D18F9F4-69D1-4691-B3F3-49B209DB6CF7}" type="slidenum"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33DD1CA-1D79-4337-871B-3C817D2F67DB}"/>
              </a:ext>
            </a:extLst>
          </p:cNvPr>
          <p:cNvSpPr/>
          <p:nvPr/>
        </p:nvSpPr>
        <p:spPr>
          <a:xfrm>
            <a:off x="3" y="9659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УЧЕБНАЯ УСПЕВАЕМОСТЬ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96804238-D9FF-4E57-9F49-DFD6E058E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853643"/>
              </p:ext>
            </p:extLst>
          </p:nvPr>
        </p:nvGraphicFramePr>
        <p:xfrm>
          <a:off x="627529" y="571461"/>
          <a:ext cx="8091578" cy="1545201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3053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3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Кандидатский минимум сдан на оценку </a:t>
                      </a:r>
                      <a:r>
                        <a:rPr lang="ru-RU" sz="16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«отлично».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80292"/>
                  </a:ext>
                </a:extLst>
              </a:tr>
              <a:tr h="4323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и философия науки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Кандидатский минимум сдан на оценку </a:t>
                      </a:r>
                      <a:r>
                        <a:rPr lang="ru-RU" sz="16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«отлично».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191919"/>
                  </a:ext>
                </a:extLst>
              </a:tr>
              <a:tr h="6804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Кандидатский минимум сдан на оценку «отлично».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8681"/>
                  </a:ext>
                </a:extLst>
              </a:tr>
            </a:tbl>
          </a:graphicData>
        </a:graphic>
      </p:graphicFrame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7C00CDC-CA96-456B-B275-899C6B204185}"/>
              </a:ext>
            </a:extLst>
          </p:cNvPr>
          <p:cNvSpPr/>
          <p:nvPr/>
        </p:nvSpPr>
        <p:spPr>
          <a:xfrm>
            <a:off x="1" y="2454583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 НА ПОСЛЕДУЮЩИЙ ПЕРИОД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896506A-2D60-444C-B1E7-263A5981CB7F}"/>
              </a:ext>
            </a:extLst>
          </p:cNvPr>
          <p:cNvSpPr/>
          <p:nvPr/>
        </p:nvSpPr>
        <p:spPr>
          <a:xfrm>
            <a:off x="675059" y="3133426"/>
            <a:ext cx="79965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Описать списком планы на следующее полугодие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61B2909-2DFB-4BB2-A396-15AAF37F7611}"/>
              </a:ext>
            </a:extLst>
          </p:cNvPr>
          <p:cNvSpPr/>
          <p:nvPr/>
        </p:nvSpPr>
        <p:spPr>
          <a:xfrm>
            <a:off x="-1" y="6541080"/>
            <a:ext cx="91440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 аспиранта – </a:t>
            </a:r>
            <a:r>
              <a:rPr lang="ru-RU" sz="1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1.09.2025</a:t>
            </a:r>
          </a:p>
        </p:txBody>
      </p:sp>
    </p:spTree>
    <p:extLst>
      <p:ext uri="{BB962C8B-B14F-4D97-AF65-F5344CB8AC3E}">
        <p14:creationId xmlns:p14="http://schemas.microsoft.com/office/powerpoint/2010/main" val="2195109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B3B572-67D3-479A-B7CF-F644F852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83073"/>
            <a:ext cx="2057400" cy="365125"/>
          </a:xfrm>
        </p:spPr>
        <p:txBody>
          <a:bodyPr/>
          <a:lstStyle/>
          <a:p>
            <a:fld id="{6D18F9F4-69D1-4691-B3F3-49B209DB6CF7}" type="slidenum"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213770E-781B-4EC2-8673-4AB504C7CBEF}"/>
              </a:ext>
            </a:extLst>
          </p:cNvPr>
          <p:cNvSpPr/>
          <p:nvPr/>
        </p:nvSpPr>
        <p:spPr>
          <a:xfrm>
            <a:off x="3" y="0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ДИССЕРТАЦИИ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C1FB361-48A8-46E1-B092-ABDD22D589D3}"/>
              </a:ext>
            </a:extLst>
          </p:cNvPr>
          <p:cNvSpPr/>
          <p:nvPr/>
        </p:nvSpPr>
        <p:spPr>
          <a:xfrm>
            <a:off x="-1" y="6541080"/>
            <a:ext cx="91440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аттестация аспиранта – </a:t>
            </a:r>
            <a:r>
              <a:rPr lang="ru-RU" sz="1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1.09.2025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55B474D-2521-403E-A85D-BAE14DCBA427}"/>
              </a:ext>
            </a:extLst>
          </p:cNvPr>
          <p:cNvSpPr/>
          <p:nvPr/>
        </p:nvSpPr>
        <p:spPr>
          <a:xfrm>
            <a:off x="358588" y="646331"/>
            <a:ext cx="8435788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НАЗВАНИЕ:</a:t>
            </a:r>
          </a:p>
          <a:p>
            <a:pPr marL="447675" lvl="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Утверждённая тема диссертации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 – 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главы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2 – 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главы</a:t>
            </a:r>
            <a:endParaRPr lang="ru-RU" sz="1400" b="1" dirty="0">
              <a:solidFill>
                <a:srgbClr val="FF0000"/>
              </a:solidFill>
            </a:endParaRPr>
          </a:p>
          <a:p>
            <a:pPr marL="447675" lvl="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публикаций по главе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Optics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11(11)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 (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положения и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результата, выносимых на защиту по главе: 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3425" indent="-28575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положение или результат</a:t>
            </a:r>
          </a:p>
          <a:p>
            <a:pPr marL="447675" lvl="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выполнения работ по главе: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3 – 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главы</a:t>
            </a:r>
            <a:endParaRPr lang="ru-RU" sz="1400" b="1" dirty="0">
              <a:solidFill>
                <a:srgbClr val="FF0000"/>
              </a:solidFill>
            </a:endParaRPr>
          </a:p>
          <a:p>
            <a:pPr marL="447675" lvl="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публикаций по главе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Optics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11(11)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 (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положения и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результата, выносимых на защиту по главе: 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3425" indent="-28575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положение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результат</a:t>
            </a:r>
          </a:p>
          <a:p>
            <a:pPr marL="447675" lvl="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выполнения работ по главе: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lvl="0" algn="just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1080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2028</TotalTime>
  <Words>571</Words>
  <Application>Microsoft Office PowerPoint</Application>
  <PresentationFormat>Экран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</dc:creator>
  <cp:lastModifiedBy>Vleder</cp:lastModifiedBy>
  <cp:revision>145</cp:revision>
  <dcterms:created xsi:type="dcterms:W3CDTF">2023-09-06T10:54:47Z</dcterms:created>
  <dcterms:modified xsi:type="dcterms:W3CDTF">2025-08-28T11:19:51Z</dcterms:modified>
</cp:coreProperties>
</file>