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5" r:id="rId2"/>
    <p:sldId id="259" r:id="rId3"/>
    <p:sldId id="269" r:id="rId4"/>
    <p:sldId id="270" r:id="rId5"/>
  </p:sldIdLst>
  <p:sldSz cx="21386800" cy="30279975"/>
  <p:notesSz cx="7099300" cy="10234613"/>
  <p:defaultTextStyle>
    <a:defPPr>
      <a:defRPr lang="ru-RU"/>
    </a:defPPr>
    <a:lvl1pPr marL="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1pPr>
    <a:lvl2pPr marL="1476162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2pPr>
    <a:lvl3pPr marL="295232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3pPr>
    <a:lvl4pPr marL="4428485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4pPr>
    <a:lvl5pPr marL="5904647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5pPr>
    <a:lvl6pPr marL="7380808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6pPr>
    <a:lvl7pPr marL="8856970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7pPr>
    <a:lvl8pPr marL="10333131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8pPr>
    <a:lvl9pPr marL="11809293" algn="l" defTabSz="2952323" rtl="0" eaLnBrk="1" latinLnBrk="0" hangingPunct="1">
      <a:defRPr sz="5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7">
          <p15:clr>
            <a:srgbClr val="A4A3A4"/>
          </p15:clr>
        </p15:guide>
        <p15:guide id="2" pos="673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ртемий" initials="А" lastIdx="1" clrIdx="0">
    <p:extLst>
      <p:ext uri="{19B8F6BF-5375-455C-9EA6-DF929625EA0E}">
        <p15:presenceInfo xmlns:p15="http://schemas.microsoft.com/office/powerpoint/2012/main" userId="Артемий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64"/>
    <a:srgbClr val="5278B0"/>
    <a:srgbClr val="003063"/>
    <a:srgbClr val="001D3A"/>
    <a:srgbClr val="00264C"/>
    <a:srgbClr val="003262"/>
    <a:srgbClr val="EAEFF3"/>
    <a:srgbClr val="F5F6F8"/>
    <a:srgbClr val="0A0A70"/>
    <a:srgbClr val="3D43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4" autoAdjust="0"/>
    <p:restoredTop sz="94129" autoAdjust="0"/>
  </p:normalViewPr>
  <p:slideViewPr>
    <p:cSldViewPr>
      <p:cViewPr varScale="1">
        <p:scale>
          <a:sx n="35" d="100"/>
          <a:sy n="35" d="100"/>
        </p:scale>
        <p:origin x="4146" y="120"/>
      </p:cViewPr>
      <p:guideLst>
        <p:guide orient="horz" pos="9537"/>
        <p:guide pos="673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commentAuthors" Target="commentAuthor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0DE17C-D1F1-4286-A130-A5E87F86CF98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330450" y="1279525"/>
            <a:ext cx="24384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24EC5-F783-4FF3-B18D-2F9CB7142C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8364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C24EC5-F783-4FF3-B18D-2F9CB7142C3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24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4010" y="9406420"/>
            <a:ext cx="18178780" cy="649056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08020" y="17158652"/>
            <a:ext cx="14970760" cy="773821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476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952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44284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9046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73808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8856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40062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735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6264736" y="5355072"/>
            <a:ext cx="11254060" cy="114075602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02553" y="5355072"/>
            <a:ext cx="33405737" cy="114075602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670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8277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89410" y="19457690"/>
            <a:ext cx="18178780" cy="6013939"/>
          </a:xfrm>
        </p:spPr>
        <p:txBody>
          <a:bodyPr anchor="t"/>
          <a:lstStyle>
            <a:lvl1pPr algn="l">
              <a:defRPr sz="129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89410" y="12833948"/>
            <a:ext cx="18178780" cy="6623742"/>
          </a:xfrm>
        </p:spPr>
        <p:txBody>
          <a:bodyPr anchor="b"/>
          <a:lstStyle>
            <a:lvl1pPr marL="0" indent="0">
              <a:buNone/>
              <a:defRPr sz="6500">
                <a:solidFill>
                  <a:schemeClr val="tx1">
                    <a:tint val="75000"/>
                  </a:schemeClr>
                </a:solidFill>
              </a:defRPr>
            </a:lvl1pPr>
            <a:lvl2pPr marL="1476162" indent="0">
              <a:buNone/>
              <a:defRPr sz="5800">
                <a:solidFill>
                  <a:schemeClr val="tx1">
                    <a:tint val="75000"/>
                  </a:schemeClr>
                </a:solidFill>
              </a:defRPr>
            </a:lvl2pPr>
            <a:lvl3pPr marL="2952323" indent="0">
              <a:buNone/>
              <a:defRPr sz="5200">
                <a:solidFill>
                  <a:schemeClr val="tx1">
                    <a:tint val="75000"/>
                  </a:schemeClr>
                </a:solidFill>
              </a:defRPr>
            </a:lvl3pPr>
            <a:lvl4pPr marL="4428485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4pPr>
            <a:lvl5pPr marL="5904647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5pPr>
            <a:lvl6pPr marL="7380808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6pPr>
            <a:lvl7pPr marL="8856970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7pPr>
            <a:lvl8pPr marL="10333131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8pPr>
            <a:lvl9pPr marL="11809293" indent="0">
              <a:buNone/>
              <a:defRPr sz="4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5664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02554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88899" y="31198189"/>
            <a:ext cx="22329898" cy="88232483"/>
          </a:xfrm>
        </p:spPr>
        <p:txBody>
          <a:bodyPr/>
          <a:lstStyle>
            <a:lvl1pPr>
              <a:defRPr sz="9000"/>
            </a:lvl1pPr>
            <a:lvl2pPr>
              <a:defRPr sz="7700"/>
            </a:lvl2pPr>
            <a:lvl3pPr>
              <a:defRPr sz="6500"/>
            </a:lvl3pPr>
            <a:lvl4pPr>
              <a:defRPr sz="5800"/>
            </a:lvl4pPr>
            <a:lvl5pPr>
              <a:defRPr sz="5800"/>
            </a:lvl5pPr>
            <a:lvl6pPr>
              <a:defRPr sz="5800"/>
            </a:lvl6pPr>
            <a:lvl7pPr>
              <a:defRPr sz="5800"/>
            </a:lvl7pPr>
            <a:lvl8pPr>
              <a:defRPr sz="5800"/>
            </a:lvl8pPr>
            <a:lvl9pPr>
              <a:defRPr sz="5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819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6777950"/>
            <a:ext cx="9449551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69340" y="9602677"/>
            <a:ext cx="9449551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10864198" y="6777950"/>
            <a:ext cx="9453263" cy="2824727"/>
          </a:xfrm>
        </p:spPr>
        <p:txBody>
          <a:bodyPr anchor="b"/>
          <a:lstStyle>
            <a:lvl1pPr marL="0" indent="0">
              <a:buNone/>
              <a:defRPr sz="7700" b="1"/>
            </a:lvl1pPr>
            <a:lvl2pPr marL="1476162" indent="0">
              <a:buNone/>
              <a:defRPr sz="6500" b="1"/>
            </a:lvl2pPr>
            <a:lvl3pPr marL="2952323" indent="0">
              <a:buNone/>
              <a:defRPr sz="5800" b="1"/>
            </a:lvl3pPr>
            <a:lvl4pPr marL="4428485" indent="0">
              <a:buNone/>
              <a:defRPr sz="5200" b="1"/>
            </a:lvl4pPr>
            <a:lvl5pPr marL="5904647" indent="0">
              <a:buNone/>
              <a:defRPr sz="5200" b="1"/>
            </a:lvl5pPr>
            <a:lvl6pPr marL="7380808" indent="0">
              <a:buNone/>
              <a:defRPr sz="5200" b="1"/>
            </a:lvl6pPr>
            <a:lvl7pPr marL="8856970" indent="0">
              <a:buNone/>
              <a:defRPr sz="5200" b="1"/>
            </a:lvl7pPr>
            <a:lvl8pPr marL="10333131" indent="0">
              <a:buNone/>
              <a:defRPr sz="5200" b="1"/>
            </a:lvl8pPr>
            <a:lvl9pPr marL="11809293" indent="0">
              <a:buNone/>
              <a:defRPr sz="5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10864198" y="9602677"/>
            <a:ext cx="9453263" cy="17446034"/>
          </a:xfrm>
        </p:spPr>
        <p:txBody>
          <a:bodyPr/>
          <a:lstStyle>
            <a:lvl1pPr>
              <a:defRPr sz="7700"/>
            </a:lvl1pPr>
            <a:lvl2pPr>
              <a:defRPr sz="6500"/>
            </a:lvl2pPr>
            <a:lvl3pPr>
              <a:defRPr sz="5800"/>
            </a:lvl3pPr>
            <a:lvl4pPr>
              <a:defRPr sz="5200"/>
            </a:lvl4pPr>
            <a:lvl5pPr>
              <a:defRPr sz="5200"/>
            </a:lvl5pPr>
            <a:lvl6pPr>
              <a:defRPr sz="5200"/>
            </a:lvl6pPr>
            <a:lvl7pPr>
              <a:defRPr sz="5200"/>
            </a:lvl7pPr>
            <a:lvl8pPr>
              <a:defRPr sz="5200"/>
            </a:lvl8pPr>
            <a:lvl9pPr>
              <a:defRPr sz="5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9301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6773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6982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1" y="1205591"/>
            <a:ext cx="7036110" cy="5130774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61645" y="1205594"/>
            <a:ext cx="11955815" cy="25843120"/>
          </a:xfrm>
        </p:spPr>
        <p:txBody>
          <a:bodyPr/>
          <a:lstStyle>
            <a:lvl1pPr>
              <a:defRPr sz="10300"/>
            </a:lvl1pPr>
            <a:lvl2pPr>
              <a:defRPr sz="9000"/>
            </a:lvl2pPr>
            <a:lvl3pPr>
              <a:defRPr sz="7700"/>
            </a:lvl3pPr>
            <a:lvl4pPr>
              <a:defRPr sz="6500"/>
            </a:lvl4pPr>
            <a:lvl5pPr>
              <a:defRPr sz="6500"/>
            </a:lvl5pPr>
            <a:lvl6pPr>
              <a:defRPr sz="6500"/>
            </a:lvl6pPr>
            <a:lvl7pPr>
              <a:defRPr sz="6500"/>
            </a:lvl7pPr>
            <a:lvl8pPr>
              <a:defRPr sz="6500"/>
            </a:lvl8pPr>
            <a:lvl9pPr>
              <a:defRPr sz="6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69341" y="6336367"/>
            <a:ext cx="7036110" cy="20712346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46358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91962" y="21195982"/>
            <a:ext cx="12832080" cy="2502306"/>
          </a:xfrm>
        </p:spPr>
        <p:txBody>
          <a:bodyPr anchor="b"/>
          <a:lstStyle>
            <a:lvl1pPr algn="l">
              <a:defRPr sz="65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191962" y="2705572"/>
            <a:ext cx="12832080" cy="18167985"/>
          </a:xfrm>
        </p:spPr>
        <p:txBody>
          <a:bodyPr/>
          <a:lstStyle>
            <a:lvl1pPr marL="0" indent="0">
              <a:buNone/>
              <a:defRPr sz="10300"/>
            </a:lvl1pPr>
            <a:lvl2pPr marL="1476162" indent="0">
              <a:buNone/>
              <a:defRPr sz="9000"/>
            </a:lvl2pPr>
            <a:lvl3pPr marL="2952323" indent="0">
              <a:buNone/>
              <a:defRPr sz="7700"/>
            </a:lvl3pPr>
            <a:lvl4pPr marL="4428485" indent="0">
              <a:buNone/>
              <a:defRPr sz="6500"/>
            </a:lvl4pPr>
            <a:lvl5pPr marL="5904647" indent="0">
              <a:buNone/>
              <a:defRPr sz="6500"/>
            </a:lvl5pPr>
            <a:lvl6pPr marL="7380808" indent="0">
              <a:buNone/>
              <a:defRPr sz="6500"/>
            </a:lvl6pPr>
            <a:lvl7pPr marL="8856970" indent="0">
              <a:buNone/>
              <a:defRPr sz="6500"/>
            </a:lvl7pPr>
            <a:lvl8pPr marL="10333131" indent="0">
              <a:buNone/>
              <a:defRPr sz="6500"/>
            </a:lvl8pPr>
            <a:lvl9pPr marL="11809293" indent="0">
              <a:buNone/>
              <a:defRPr sz="6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191962" y="23698288"/>
            <a:ext cx="12832080" cy="3553689"/>
          </a:xfrm>
        </p:spPr>
        <p:txBody>
          <a:bodyPr/>
          <a:lstStyle>
            <a:lvl1pPr marL="0" indent="0">
              <a:buNone/>
              <a:defRPr sz="4500"/>
            </a:lvl1pPr>
            <a:lvl2pPr marL="1476162" indent="0">
              <a:buNone/>
              <a:defRPr sz="3900"/>
            </a:lvl2pPr>
            <a:lvl3pPr marL="2952323" indent="0">
              <a:buNone/>
              <a:defRPr sz="3200"/>
            </a:lvl3pPr>
            <a:lvl4pPr marL="4428485" indent="0">
              <a:buNone/>
              <a:defRPr sz="2900"/>
            </a:lvl4pPr>
            <a:lvl5pPr marL="5904647" indent="0">
              <a:buNone/>
              <a:defRPr sz="2900"/>
            </a:lvl5pPr>
            <a:lvl6pPr marL="7380808" indent="0">
              <a:buNone/>
              <a:defRPr sz="2900"/>
            </a:lvl6pPr>
            <a:lvl7pPr marL="8856970" indent="0">
              <a:buNone/>
              <a:defRPr sz="2900"/>
            </a:lvl7pPr>
            <a:lvl8pPr marL="10333131" indent="0">
              <a:buNone/>
              <a:defRPr sz="2900"/>
            </a:lvl8pPr>
            <a:lvl9pPr marL="11809293" indent="0">
              <a:buNone/>
              <a:defRPr sz="2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16751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9340" y="1212603"/>
            <a:ext cx="19248120" cy="5046663"/>
          </a:xfrm>
          <a:prstGeom prst="rect">
            <a:avLst/>
          </a:prstGeom>
        </p:spPr>
        <p:txBody>
          <a:bodyPr vert="horz" lIns="295232" tIns="147616" rIns="295232" bIns="14761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9340" y="7065330"/>
            <a:ext cx="19248120" cy="19983384"/>
          </a:xfrm>
          <a:prstGeom prst="rect">
            <a:avLst/>
          </a:prstGeom>
        </p:spPr>
        <p:txBody>
          <a:bodyPr vert="horz" lIns="295232" tIns="147616" rIns="295232" bIns="14761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069340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l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4A207-8D9C-4CBF-97F1-A4D26027ECA3}" type="datetimeFigureOut">
              <a:rPr lang="ru-RU" smtClean="0"/>
              <a:t>14.05.2025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307157" y="28065053"/>
            <a:ext cx="6772487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ct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5327207" y="28065053"/>
            <a:ext cx="4990253" cy="1612128"/>
          </a:xfrm>
          <a:prstGeom prst="rect">
            <a:avLst/>
          </a:prstGeom>
        </p:spPr>
        <p:txBody>
          <a:bodyPr vert="horz" lIns="295232" tIns="147616" rIns="295232" bIns="147616" rtlCol="0" anchor="ctr"/>
          <a:lstStyle>
            <a:lvl1pPr algn="r">
              <a:defRPr sz="3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146FC5-C1F5-4280-BDC2-25731291EC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810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2952323" rtl="0" eaLnBrk="1" latinLnBrk="0" hangingPunct="1">
        <a:spcBef>
          <a:spcPct val="0"/>
        </a:spcBef>
        <a:buNone/>
        <a:defRPr sz="14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107121" indent="-1107121" algn="l" defTabSz="2952323" rtl="0" eaLnBrk="1" latinLnBrk="0" hangingPunct="1">
        <a:spcBef>
          <a:spcPct val="20000"/>
        </a:spcBef>
        <a:buFont typeface="Arial" pitchFamily="34" charset="0"/>
        <a:buChar char="•"/>
        <a:defRPr sz="10300" kern="1200">
          <a:solidFill>
            <a:schemeClr val="tx1"/>
          </a:solidFill>
          <a:latin typeface="+mn-lt"/>
          <a:ea typeface="+mn-ea"/>
          <a:cs typeface="+mn-cs"/>
        </a:defRPr>
      </a:lvl1pPr>
      <a:lvl2pPr marL="2398763" indent="-922601" algn="l" defTabSz="2952323" rtl="0" eaLnBrk="1" latinLnBrk="0" hangingPunct="1">
        <a:spcBef>
          <a:spcPct val="20000"/>
        </a:spcBef>
        <a:buFont typeface="Arial" pitchFamily="34" charset="0"/>
        <a:buChar char="–"/>
        <a:defRPr sz="9000" kern="1200">
          <a:solidFill>
            <a:schemeClr val="tx1"/>
          </a:solidFill>
          <a:latin typeface="+mn-lt"/>
          <a:ea typeface="+mn-ea"/>
          <a:cs typeface="+mn-cs"/>
        </a:defRPr>
      </a:lvl2pPr>
      <a:lvl3pPr marL="369040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7700" kern="1200">
          <a:solidFill>
            <a:schemeClr val="tx1"/>
          </a:solidFill>
          <a:latin typeface="+mn-lt"/>
          <a:ea typeface="+mn-ea"/>
          <a:cs typeface="+mn-cs"/>
        </a:defRPr>
      </a:lvl3pPr>
      <a:lvl4pPr marL="5166566" indent="-738081" algn="l" defTabSz="2952323" rtl="0" eaLnBrk="1" latinLnBrk="0" hangingPunct="1">
        <a:spcBef>
          <a:spcPct val="20000"/>
        </a:spcBef>
        <a:buFont typeface="Arial" pitchFamily="34" charset="0"/>
        <a:buChar char="–"/>
        <a:defRPr sz="6500" kern="1200">
          <a:solidFill>
            <a:schemeClr val="tx1"/>
          </a:solidFill>
          <a:latin typeface="+mn-lt"/>
          <a:ea typeface="+mn-ea"/>
          <a:cs typeface="+mn-cs"/>
        </a:defRPr>
      </a:lvl4pPr>
      <a:lvl5pPr marL="6642727" indent="-738081" algn="l" defTabSz="2952323" rtl="0" eaLnBrk="1" latinLnBrk="0" hangingPunct="1">
        <a:spcBef>
          <a:spcPct val="20000"/>
        </a:spcBef>
        <a:buFont typeface="Arial" pitchFamily="34" charset="0"/>
        <a:buChar char="»"/>
        <a:defRPr sz="6500" kern="1200">
          <a:solidFill>
            <a:schemeClr val="tx1"/>
          </a:solidFill>
          <a:latin typeface="+mn-lt"/>
          <a:ea typeface="+mn-ea"/>
          <a:cs typeface="+mn-cs"/>
        </a:defRPr>
      </a:lvl5pPr>
      <a:lvl6pPr marL="8118889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6pPr>
      <a:lvl7pPr marL="9595051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7pPr>
      <a:lvl8pPr marL="11071212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8pPr>
      <a:lvl9pPr marL="12547374" indent="-738081" algn="l" defTabSz="2952323" rtl="0" eaLnBrk="1" latinLnBrk="0" hangingPunct="1">
        <a:spcBef>
          <a:spcPct val="20000"/>
        </a:spcBef>
        <a:buFont typeface="Arial" pitchFamily="34" charset="0"/>
        <a:buChar char="•"/>
        <a:defRPr sz="6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1pPr>
      <a:lvl2pPr marL="1476162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2pPr>
      <a:lvl3pPr marL="295232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3pPr>
      <a:lvl4pPr marL="4428485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4pPr>
      <a:lvl5pPr marL="5904647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5pPr>
      <a:lvl6pPr marL="7380808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6pPr>
      <a:lvl7pPr marL="8856970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7pPr>
      <a:lvl8pPr marL="10333131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8pPr>
      <a:lvl9pPr marL="11809293" algn="l" defTabSz="2952323" rtl="0" eaLnBrk="1" latinLnBrk="0" hangingPunct="1">
        <a:defRPr sz="5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AFD970-7F6D-4088-A5AE-C2F421C1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40" y="3042643"/>
            <a:ext cx="19248120" cy="164800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+mn-lt"/>
                <a:cs typeface="Times New Roman" panose="02020603050405020304" pitchFamily="18" charset="0"/>
              </a:rPr>
              <a:t>НАЗВАНИЕ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368684C-19D0-4B69-BD0E-DF6B8FB3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340" y="8060643"/>
            <a:ext cx="9449551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BFEBBC-6A2C-4054-B2E0-B830CBD66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9340" y="4976574"/>
            <a:ext cx="19248120" cy="1256108"/>
          </a:xfrm>
        </p:spPr>
        <p:txBody>
          <a:bodyPr>
            <a:normAutofit/>
          </a:bodyPr>
          <a:lstStyle/>
          <a:p>
            <a:pPr algn="ctr"/>
            <a:endParaRPr lang="ru-RU" sz="3600" b="0" dirty="0"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B2E57D4-2395-4F59-9FA1-2E0543B3A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64198" y="8060643"/>
            <a:ext cx="9453263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934B5-BFC1-40A4-AC31-B44C564EBF4C}"/>
              </a:ext>
            </a:extLst>
          </p:cNvPr>
          <p:cNvSpPr txBox="1"/>
          <p:nvPr/>
        </p:nvSpPr>
        <p:spPr>
          <a:xfrm>
            <a:off x="8744530" y="28914042"/>
            <a:ext cx="12385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00264C"/>
                </a:solidFill>
                <a:cs typeface="Arial" panose="020B0604020202020204" pitchFamily="34" charset="0"/>
              </a:rPr>
              <a:t>119991, МОСКВА, РОССИЯ</a:t>
            </a:r>
            <a:br>
              <a:rPr lang="ru-RU" sz="2800" b="1" dirty="0">
                <a:solidFill>
                  <a:srgbClr val="00264C"/>
                </a:solidFill>
                <a:cs typeface="Arial" panose="020B0604020202020204" pitchFamily="34" charset="0"/>
              </a:rPr>
            </a:br>
            <a:r>
              <a:rPr lang="ru-RU" sz="2800" b="1" dirty="0">
                <a:solidFill>
                  <a:srgbClr val="00264C"/>
                </a:solidFill>
                <a:cs typeface="Arial" panose="020B0604020202020204" pitchFamily="34" charset="0"/>
              </a:rPr>
              <a:t>УЛ. ВАВИЛОВА, 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8BEC4-60D2-45F4-86B3-F142160B5AA0}"/>
              </a:ext>
            </a:extLst>
          </p:cNvPr>
          <p:cNvSpPr txBox="1"/>
          <p:nvPr/>
        </p:nvSpPr>
        <p:spPr>
          <a:xfrm>
            <a:off x="236437" y="28804662"/>
            <a:ext cx="545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1D3A"/>
                </a:solidFill>
                <a:cs typeface="Arial" panose="020B0604020202020204" pitchFamily="34" charset="0"/>
              </a:rPr>
              <a:t>ОТДЕЛ </a:t>
            </a:r>
          </a:p>
          <a:p>
            <a:r>
              <a:rPr lang="ru-RU" sz="2400" b="1" dirty="0">
                <a:solidFill>
                  <a:srgbClr val="001D3A"/>
                </a:solidFill>
                <a:cs typeface="Arial" panose="020B0604020202020204" pitchFamily="34" charset="0"/>
              </a:rPr>
              <a:t>НОМЕР </a:t>
            </a:r>
          </a:p>
          <a:p>
            <a:r>
              <a:rPr lang="ru-RU" sz="2400" b="1" dirty="0">
                <a:solidFill>
                  <a:srgbClr val="001D3A"/>
                </a:solidFill>
                <a:cs typeface="Arial" panose="020B0604020202020204" pitchFamily="34" charset="0"/>
              </a:rPr>
              <a:t>ПОЧТА </a:t>
            </a:r>
          </a:p>
        </p:txBody>
      </p:sp>
      <p:graphicFrame>
        <p:nvGraphicFramePr>
          <p:cNvPr id="19" name="Таблица 18">
            <a:extLst>
              <a:ext uri="{FF2B5EF4-FFF2-40B4-BE49-F238E27FC236}">
                <a16:creationId xmlns:a16="http://schemas.microsoft.com/office/drawing/2014/main" id="{83C6EDC4-E5CD-492C-9108-530991091D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61197441"/>
              </p:ext>
            </p:extLst>
          </p:nvPr>
        </p:nvGraphicFramePr>
        <p:xfrm>
          <a:off x="26237692" y="2025335"/>
          <a:ext cx="9505056" cy="349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84">
                  <a:extLst>
                    <a:ext uri="{9D8B030D-6E8A-4147-A177-3AD203B41FA5}">
                      <a16:colId xmlns:a16="http://schemas.microsoft.com/office/drawing/2014/main" val="3430155044"/>
                    </a:ext>
                  </a:extLst>
                </a:gridCol>
                <a:gridCol w="4628272">
                  <a:extLst>
                    <a:ext uri="{9D8B030D-6E8A-4147-A177-3AD203B41FA5}">
                      <a16:colId xmlns:a16="http://schemas.microsoft.com/office/drawing/2014/main" val="1306756842"/>
                    </a:ext>
                  </a:extLst>
                </a:gridCol>
              </a:tblGrid>
              <a:tr h="499929">
                <a:tc gridSpan="2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278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7639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627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484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8715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11209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38985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478"/>
                  </a:ext>
                </a:extLst>
              </a:tr>
            </a:tbl>
          </a:graphicData>
        </a:graphic>
      </p:graphicFrame>
      <p:sp>
        <p:nvSpPr>
          <p:cNvPr id="20" name="TextBox 19">
            <a:extLst>
              <a:ext uri="{FF2B5EF4-FFF2-40B4-BE49-F238E27FC236}">
                <a16:creationId xmlns:a16="http://schemas.microsoft.com/office/drawing/2014/main" id="{3D90287F-2176-49A4-BE5E-BAF18C5B2A43}"/>
              </a:ext>
            </a:extLst>
          </p:cNvPr>
          <p:cNvSpPr txBox="1"/>
          <p:nvPr/>
        </p:nvSpPr>
        <p:spPr>
          <a:xfrm>
            <a:off x="26247128" y="1026419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Таблица: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4EE4E7A-688F-42AA-AB13-ED10403F5812}"/>
              </a:ext>
            </a:extLst>
          </p:cNvPr>
          <p:cNvSpPr txBox="1"/>
          <p:nvPr/>
        </p:nvSpPr>
        <p:spPr>
          <a:xfrm>
            <a:off x="26247128" y="6362087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цвет контура фигуры/изображения :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750677BF-C80B-48A3-817A-FA6E00C56738}"/>
              </a:ext>
            </a:extLst>
          </p:cNvPr>
          <p:cNvSpPr/>
          <p:nvPr/>
        </p:nvSpPr>
        <p:spPr>
          <a:xfrm>
            <a:off x="26463152" y="8234295"/>
            <a:ext cx="3384376" cy="1872208"/>
          </a:xfrm>
          <a:prstGeom prst="rect">
            <a:avLst/>
          </a:prstGeom>
          <a:solidFill>
            <a:srgbClr val="52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>
            <a:extLst>
              <a:ext uri="{FF2B5EF4-FFF2-40B4-BE49-F238E27FC236}">
                <a16:creationId xmlns:a16="http://schemas.microsoft.com/office/drawing/2014/main" id="{57027E4C-C0F9-4A16-BCFC-E6D3E2BAA392}"/>
              </a:ext>
            </a:extLst>
          </p:cNvPr>
          <p:cNvSpPr/>
          <p:nvPr/>
        </p:nvSpPr>
        <p:spPr>
          <a:xfrm>
            <a:off x="30423592" y="8234295"/>
            <a:ext cx="3384376" cy="1872208"/>
          </a:xfrm>
          <a:prstGeom prst="rect">
            <a:avLst/>
          </a:prstGeom>
          <a:solidFill>
            <a:srgbClr val="003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03854F7-BE7D-48B1-B99A-3F63E3ECD1D7}"/>
              </a:ext>
            </a:extLst>
          </p:cNvPr>
          <p:cNvSpPr txBox="1"/>
          <p:nvPr/>
        </p:nvSpPr>
        <p:spPr>
          <a:xfrm>
            <a:off x="26249853" y="10705526"/>
            <a:ext cx="945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вариант оформления  :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74BFACC5-D89E-4CF5-8B89-1902F52D54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50880" y="12135546"/>
            <a:ext cx="8937511" cy="126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73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AFD970-7F6D-4088-A5AE-C2F421C1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40" y="3042643"/>
            <a:ext cx="19248120" cy="164800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+mn-lt"/>
                <a:cs typeface="Times New Roman" panose="02020603050405020304" pitchFamily="18" charset="0"/>
              </a:rPr>
              <a:t>НАЗВАНИЕ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368684C-19D0-4B69-BD0E-DF6B8FB3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340" y="8060643"/>
            <a:ext cx="9449551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BFEBBC-6A2C-4054-B2E0-B830CBD66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9340" y="4976574"/>
            <a:ext cx="19248120" cy="1256108"/>
          </a:xfrm>
        </p:spPr>
        <p:txBody>
          <a:bodyPr>
            <a:normAutofit/>
          </a:bodyPr>
          <a:lstStyle/>
          <a:p>
            <a:pPr algn="ctr"/>
            <a:endParaRPr lang="ru-RU" sz="3600" b="0" dirty="0"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B2E57D4-2395-4F59-9FA1-2E0543B3A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64198" y="8060643"/>
            <a:ext cx="9453263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A204C-F5D5-442F-AEA8-85D955988363}"/>
              </a:ext>
            </a:extLst>
          </p:cNvPr>
          <p:cNvSpPr txBox="1"/>
          <p:nvPr/>
        </p:nvSpPr>
        <p:spPr>
          <a:xfrm>
            <a:off x="8744530" y="28681185"/>
            <a:ext cx="12385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rgbClr val="00264C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rgbClr val="00264C"/>
                </a:solidFill>
                <a:cs typeface="Arial" panose="020B0604020202020204" pitchFamily="34" charset="0"/>
              </a:rPr>
              <a:t>38 VAVILOVA ST.</a:t>
            </a:r>
            <a:endParaRPr lang="ru-RU" sz="2800" b="1" dirty="0">
              <a:solidFill>
                <a:srgbClr val="00264C"/>
              </a:solidFill>
              <a:cs typeface="Arial" panose="020B0604020202020204" pitchFamily="34" charset="0"/>
            </a:endParaRPr>
          </a:p>
          <a:p>
            <a:pPr algn="r"/>
            <a:r>
              <a:rPr lang="en-US" sz="2800" b="1" dirty="0">
                <a:solidFill>
                  <a:srgbClr val="00264C"/>
                </a:solidFill>
                <a:cs typeface="Arial" panose="020B0604020202020204" pitchFamily="34" charset="0"/>
              </a:rPr>
              <a:t> MOSCOW, RUSSIA</a:t>
            </a:r>
            <a:endParaRPr lang="ru-RU" sz="2800" b="1" dirty="0">
              <a:solidFill>
                <a:srgbClr val="00264C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b="1" dirty="0">
                <a:solidFill>
                  <a:srgbClr val="00264C"/>
                </a:solidFill>
                <a:cs typeface="Arial" panose="020B0604020202020204" pitchFamily="34" charset="0"/>
              </a:rPr>
              <a:t>119991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B4D0-9033-4736-9767-5BC49D9D049D}"/>
              </a:ext>
            </a:extLst>
          </p:cNvPr>
          <p:cNvSpPr txBox="1"/>
          <p:nvPr/>
        </p:nvSpPr>
        <p:spPr>
          <a:xfrm>
            <a:off x="223699" y="28804662"/>
            <a:ext cx="545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rgbClr val="001D3A"/>
                </a:solidFill>
                <a:cs typeface="Arial" panose="020B0604020202020204" pitchFamily="34" charset="0"/>
              </a:rPr>
              <a:t>ОТДЕЛ </a:t>
            </a:r>
          </a:p>
          <a:p>
            <a:r>
              <a:rPr lang="ru-RU" sz="2400" b="1" dirty="0">
                <a:solidFill>
                  <a:srgbClr val="001D3A"/>
                </a:solidFill>
                <a:cs typeface="Arial" panose="020B0604020202020204" pitchFamily="34" charset="0"/>
              </a:rPr>
              <a:t>НОМЕР </a:t>
            </a:r>
          </a:p>
          <a:p>
            <a:r>
              <a:rPr lang="ru-RU" sz="2400" b="1" dirty="0">
                <a:solidFill>
                  <a:srgbClr val="001D3A"/>
                </a:solidFill>
                <a:cs typeface="Arial" panose="020B0604020202020204" pitchFamily="34" charset="0"/>
              </a:rPr>
              <a:t>ПОЧТА </a:t>
            </a:r>
          </a:p>
        </p:txBody>
      </p:sp>
      <p:graphicFrame>
        <p:nvGraphicFramePr>
          <p:cNvPr id="14" name="Таблица 13">
            <a:extLst>
              <a:ext uri="{FF2B5EF4-FFF2-40B4-BE49-F238E27FC236}">
                <a16:creationId xmlns:a16="http://schemas.microsoft.com/office/drawing/2014/main" id="{3C6D34EF-22B5-482D-9564-0F84ACE84C9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9392165"/>
              </p:ext>
            </p:extLst>
          </p:nvPr>
        </p:nvGraphicFramePr>
        <p:xfrm>
          <a:off x="26237692" y="2025335"/>
          <a:ext cx="9505056" cy="349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84">
                  <a:extLst>
                    <a:ext uri="{9D8B030D-6E8A-4147-A177-3AD203B41FA5}">
                      <a16:colId xmlns:a16="http://schemas.microsoft.com/office/drawing/2014/main" val="3430155044"/>
                    </a:ext>
                  </a:extLst>
                </a:gridCol>
                <a:gridCol w="4628272">
                  <a:extLst>
                    <a:ext uri="{9D8B030D-6E8A-4147-A177-3AD203B41FA5}">
                      <a16:colId xmlns:a16="http://schemas.microsoft.com/office/drawing/2014/main" val="1306756842"/>
                    </a:ext>
                  </a:extLst>
                </a:gridCol>
              </a:tblGrid>
              <a:tr h="499929">
                <a:tc gridSpan="2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5278B0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7639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627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484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8715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11209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38985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478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620BBCBB-3A83-4203-B7A0-F4449D1EDBF3}"/>
              </a:ext>
            </a:extLst>
          </p:cNvPr>
          <p:cNvSpPr txBox="1"/>
          <p:nvPr/>
        </p:nvSpPr>
        <p:spPr>
          <a:xfrm>
            <a:off x="26247128" y="1026419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Таблица: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974AE3-01A7-4D7F-91FF-76D75741EEAF}"/>
              </a:ext>
            </a:extLst>
          </p:cNvPr>
          <p:cNvSpPr txBox="1"/>
          <p:nvPr/>
        </p:nvSpPr>
        <p:spPr>
          <a:xfrm>
            <a:off x="26247128" y="6362087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цвет контура фигуры/изображения :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id="{CD06891F-881D-4708-B398-5E9D28B59083}"/>
              </a:ext>
            </a:extLst>
          </p:cNvPr>
          <p:cNvSpPr/>
          <p:nvPr/>
        </p:nvSpPr>
        <p:spPr>
          <a:xfrm>
            <a:off x="26463152" y="8234295"/>
            <a:ext cx="3384376" cy="1872208"/>
          </a:xfrm>
          <a:prstGeom prst="rect">
            <a:avLst/>
          </a:prstGeom>
          <a:solidFill>
            <a:srgbClr val="52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C8FF1303-40B3-4B86-8C75-CFD8089C3FBD}"/>
              </a:ext>
            </a:extLst>
          </p:cNvPr>
          <p:cNvSpPr/>
          <p:nvPr/>
        </p:nvSpPr>
        <p:spPr>
          <a:xfrm>
            <a:off x="30423592" y="8234295"/>
            <a:ext cx="3384376" cy="1872208"/>
          </a:xfrm>
          <a:prstGeom prst="rect">
            <a:avLst/>
          </a:prstGeom>
          <a:solidFill>
            <a:srgbClr val="003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692423-3CB7-46E9-BB57-5F4019A9B4BD}"/>
              </a:ext>
            </a:extLst>
          </p:cNvPr>
          <p:cNvSpPr txBox="1"/>
          <p:nvPr/>
        </p:nvSpPr>
        <p:spPr>
          <a:xfrm>
            <a:off x="26249853" y="10705526"/>
            <a:ext cx="945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вариант оформления  :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664C46C-25EA-4CDE-AE36-9433A3E8CE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237692" y="12131027"/>
            <a:ext cx="8937511" cy="12656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738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AFD970-7F6D-4088-A5AE-C2F421C1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40" y="3042643"/>
            <a:ext cx="19248120" cy="164800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+mn-lt"/>
                <a:cs typeface="Times New Roman" panose="02020603050405020304" pitchFamily="18" charset="0"/>
              </a:rPr>
              <a:t>НАЗВАНИЕ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368684C-19D0-4B69-BD0E-DF6B8FB3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340" y="8060643"/>
            <a:ext cx="9449551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BFEBBC-6A2C-4054-B2E0-B830CBD66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9340" y="4976574"/>
            <a:ext cx="19248120" cy="1256108"/>
          </a:xfrm>
        </p:spPr>
        <p:txBody>
          <a:bodyPr>
            <a:normAutofit/>
          </a:bodyPr>
          <a:lstStyle/>
          <a:p>
            <a:pPr algn="ctr"/>
            <a:endParaRPr lang="ru-RU" sz="3600" b="0" dirty="0"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B2E57D4-2395-4F59-9FA1-2E0543B3A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64198" y="8060643"/>
            <a:ext cx="9453263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AD934B5-BFC1-40A4-AC31-B44C564EBF4C}"/>
              </a:ext>
            </a:extLst>
          </p:cNvPr>
          <p:cNvSpPr txBox="1"/>
          <p:nvPr/>
        </p:nvSpPr>
        <p:spPr>
          <a:xfrm>
            <a:off x="8744530" y="28914042"/>
            <a:ext cx="123853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119991, МОСКВА, РОССИЯ</a:t>
            </a:r>
            <a:b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УЛ. ВАВИЛОВА, 38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BC8BEC4-60D2-45F4-86B3-F142160B5AA0}"/>
              </a:ext>
            </a:extLst>
          </p:cNvPr>
          <p:cNvSpPr txBox="1"/>
          <p:nvPr/>
        </p:nvSpPr>
        <p:spPr>
          <a:xfrm>
            <a:off x="236437" y="28804662"/>
            <a:ext cx="545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ОТДЕЛ </a:t>
            </a:r>
          </a:p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НОМЕР </a:t>
            </a:r>
          </a:p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ПОЧТА </a:t>
            </a:r>
          </a:p>
        </p:txBody>
      </p:sp>
      <p:graphicFrame>
        <p:nvGraphicFramePr>
          <p:cNvPr id="12" name="Таблица 11">
            <a:extLst>
              <a:ext uri="{FF2B5EF4-FFF2-40B4-BE49-F238E27FC236}">
                <a16:creationId xmlns:a16="http://schemas.microsoft.com/office/drawing/2014/main" id="{A4BD7CA7-4204-4BF1-BB47-11765A2A56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9644281"/>
              </p:ext>
            </p:extLst>
          </p:nvPr>
        </p:nvGraphicFramePr>
        <p:xfrm>
          <a:off x="25383032" y="1890515"/>
          <a:ext cx="9505056" cy="349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84">
                  <a:extLst>
                    <a:ext uri="{9D8B030D-6E8A-4147-A177-3AD203B41FA5}">
                      <a16:colId xmlns:a16="http://schemas.microsoft.com/office/drawing/2014/main" val="3430155044"/>
                    </a:ext>
                  </a:extLst>
                </a:gridCol>
                <a:gridCol w="4628272">
                  <a:extLst>
                    <a:ext uri="{9D8B030D-6E8A-4147-A177-3AD203B41FA5}">
                      <a16:colId xmlns:a16="http://schemas.microsoft.com/office/drawing/2014/main" val="1306756842"/>
                    </a:ext>
                  </a:extLst>
                </a:gridCol>
              </a:tblGrid>
              <a:tr h="499929">
                <a:tc gridSpan="2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C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7639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627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484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8715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11209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38985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478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2D5F345C-179E-42D4-A6AB-86DBAE4D690B}"/>
              </a:ext>
            </a:extLst>
          </p:cNvPr>
          <p:cNvSpPr txBox="1"/>
          <p:nvPr/>
        </p:nvSpPr>
        <p:spPr>
          <a:xfrm>
            <a:off x="25383032" y="8350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Таблица: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01D8F54-6BA0-45A0-A5C3-2ABF04738DC2}"/>
              </a:ext>
            </a:extLst>
          </p:cNvPr>
          <p:cNvSpPr txBox="1"/>
          <p:nvPr/>
        </p:nvSpPr>
        <p:spPr>
          <a:xfrm>
            <a:off x="25378532" y="5861873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цвет контура фигуры/изображения :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966FCEB-2659-473C-A8FE-AE699CFAC25C}"/>
              </a:ext>
            </a:extLst>
          </p:cNvPr>
          <p:cNvSpPr/>
          <p:nvPr/>
        </p:nvSpPr>
        <p:spPr>
          <a:xfrm>
            <a:off x="25378532" y="7684682"/>
            <a:ext cx="3384376" cy="1872208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id="{68367B7A-D91E-42BD-89A8-426FB227A014}"/>
              </a:ext>
            </a:extLst>
          </p:cNvPr>
          <p:cNvSpPr/>
          <p:nvPr/>
        </p:nvSpPr>
        <p:spPr>
          <a:xfrm>
            <a:off x="29858863" y="7641914"/>
            <a:ext cx="3384376" cy="1872208"/>
          </a:xfrm>
          <a:prstGeom prst="rect">
            <a:avLst/>
          </a:prstGeom>
          <a:solidFill>
            <a:srgbClr val="52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4D29885-7437-43FA-BB04-D11EFB8BE27B}"/>
              </a:ext>
            </a:extLst>
          </p:cNvPr>
          <p:cNvSpPr txBox="1"/>
          <p:nvPr/>
        </p:nvSpPr>
        <p:spPr>
          <a:xfrm>
            <a:off x="25378532" y="10176046"/>
            <a:ext cx="945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вариант оформления  :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id="{3F96CD62-9EF1-4122-A099-340AC3B488F1}"/>
              </a:ext>
            </a:extLst>
          </p:cNvPr>
          <p:cNvSpPr/>
          <p:nvPr/>
        </p:nvSpPr>
        <p:spPr>
          <a:xfrm>
            <a:off x="34339194" y="7611459"/>
            <a:ext cx="3384376" cy="1872208"/>
          </a:xfrm>
          <a:prstGeom prst="rect">
            <a:avLst/>
          </a:prstGeom>
          <a:solidFill>
            <a:srgbClr val="003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B0BCFD0-D6B0-420E-9484-093C7FA275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78532" y="11733553"/>
            <a:ext cx="8504657" cy="120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81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>
            <a:extLst>
              <a:ext uri="{FF2B5EF4-FFF2-40B4-BE49-F238E27FC236}">
                <a16:creationId xmlns:a16="http://schemas.microsoft.com/office/drawing/2014/main" id="{CCAFD970-7F6D-4088-A5AE-C2F421C15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340" y="3042643"/>
            <a:ext cx="19248120" cy="1648005"/>
          </a:xfrm>
        </p:spPr>
        <p:txBody>
          <a:bodyPr>
            <a:normAutofit/>
          </a:bodyPr>
          <a:lstStyle/>
          <a:p>
            <a:r>
              <a:rPr lang="ru-RU" sz="5400" b="1" dirty="0">
                <a:latin typeface="+mn-lt"/>
                <a:cs typeface="Times New Roman" panose="02020603050405020304" pitchFamily="18" charset="0"/>
              </a:rPr>
              <a:t>НАЗВАНИЕ</a:t>
            </a:r>
            <a:r>
              <a:rPr lang="ru-RU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5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Объект 6">
            <a:extLst>
              <a:ext uri="{FF2B5EF4-FFF2-40B4-BE49-F238E27FC236}">
                <a16:creationId xmlns:a16="http://schemas.microsoft.com/office/drawing/2014/main" id="{0368684C-19D0-4B69-BD0E-DF6B8FB3E97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69340" y="8060643"/>
            <a:ext cx="9449551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8" name="Текст 7">
            <a:extLst>
              <a:ext uri="{FF2B5EF4-FFF2-40B4-BE49-F238E27FC236}">
                <a16:creationId xmlns:a16="http://schemas.microsoft.com/office/drawing/2014/main" id="{67BFEBBC-6A2C-4054-B2E0-B830CBD6609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1069340" y="4976574"/>
            <a:ext cx="19248120" cy="1256108"/>
          </a:xfrm>
        </p:spPr>
        <p:txBody>
          <a:bodyPr>
            <a:normAutofit/>
          </a:bodyPr>
          <a:lstStyle/>
          <a:p>
            <a:pPr algn="ctr"/>
            <a:endParaRPr lang="ru-RU" sz="3600" b="0" dirty="0">
              <a:cs typeface="Times New Roman" panose="02020603050405020304" pitchFamily="18" charset="0"/>
            </a:endParaRPr>
          </a:p>
        </p:txBody>
      </p:sp>
      <p:sp>
        <p:nvSpPr>
          <p:cNvPr id="9" name="Объект 8">
            <a:extLst>
              <a:ext uri="{FF2B5EF4-FFF2-40B4-BE49-F238E27FC236}">
                <a16:creationId xmlns:a16="http://schemas.microsoft.com/office/drawing/2014/main" id="{3B2E57D4-2395-4F59-9FA1-2E0543B3A1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10864198" y="8060643"/>
            <a:ext cx="9453263" cy="1898806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dirty="0"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E4A204C-F5D5-442F-AEA8-85D955988363}"/>
              </a:ext>
            </a:extLst>
          </p:cNvPr>
          <p:cNvSpPr txBox="1"/>
          <p:nvPr/>
        </p:nvSpPr>
        <p:spPr>
          <a:xfrm>
            <a:off x="8744530" y="28681185"/>
            <a:ext cx="1238537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38 VAVILOVA ST.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en-US" sz="2800" b="1" dirty="0">
                <a:solidFill>
                  <a:schemeClr val="bg1"/>
                </a:solidFill>
                <a:cs typeface="Arial" panose="020B0604020202020204" pitchFamily="34" charset="0"/>
              </a:rPr>
              <a:t> MOSCOW, RUSSIA</a:t>
            </a:r>
            <a:endParaRPr lang="ru-RU" sz="2800" b="1" dirty="0">
              <a:solidFill>
                <a:schemeClr val="bg1"/>
              </a:solidFill>
              <a:cs typeface="Arial" panose="020B0604020202020204" pitchFamily="34" charset="0"/>
            </a:endParaRPr>
          </a:p>
          <a:p>
            <a:pPr algn="r"/>
            <a:r>
              <a:rPr lang="ru-RU" sz="2800" b="1" dirty="0">
                <a:solidFill>
                  <a:schemeClr val="bg1"/>
                </a:solidFill>
                <a:cs typeface="Arial" panose="020B0604020202020204" pitchFamily="34" charset="0"/>
              </a:rPr>
              <a:t>119991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2C9B4D0-9033-4736-9767-5BC49D9D049D}"/>
              </a:ext>
            </a:extLst>
          </p:cNvPr>
          <p:cNvSpPr txBox="1"/>
          <p:nvPr/>
        </p:nvSpPr>
        <p:spPr>
          <a:xfrm>
            <a:off x="223699" y="28804662"/>
            <a:ext cx="54547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ОТДЕЛ </a:t>
            </a:r>
          </a:p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НОМЕР </a:t>
            </a:r>
          </a:p>
          <a:p>
            <a:r>
              <a:rPr lang="ru-RU" sz="2400" b="1" dirty="0">
                <a:solidFill>
                  <a:schemeClr val="bg1"/>
                </a:solidFill>
                <a:cs typeface="Arial" panose="020B0604020202020204" pitchFamily="34" charset="0"/>
              </a:rPr>
              <a:t>ПОЧТА </a:t>
            </a:r>
          </a:p>
        </p:txBody>
      </p:sp>
      <p:graphicFrame>
        <p:nvGraphicFramePr>
          <p:cNvPr id="17" name="Таблица 16">
            <a:extLst>
              <a:ext uri="{FF2B5EF4-FFF2-40B4-BE49-F238E27FC236}">
                <a16:creationId xmlns:a16="http://schemas.microsoft.com/office/drawing/2014/main" id="{EEE12DAE-C767-4ECB-9ECE-84D1DE6A42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5882800"/>
              </p:ext>
            </p:extLst>
          </p:nvPr>
        </p:nvGraphicFramePr>
        <p:xfrm>
          <a:off x="25383032" y="1890515"/>
          <a:ext cx="9505056" cy="34995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76784">
                  <a:extLst>
                    <a:ext uri="{9D8B030D-6E8A-4147-A177-3AD203B41FA5}">
                      <a16:colId xmlns:a16="http://schemas.microsoft.com/office/drawing/2014/main" val="3430155044"/>
                    </a:ext>
                  </a:extLst>
                </a:gridCol>
                <a:gridCol w="4628272">
                  <a:extLst>
                    <a:ext uri="{9D8B030D-6E8A-4147-A177-3AD203B41FA5}">
                      <a16:colId xmlns:a16="http://schemas.microsoft.com/office/drawing/2014/main" val="1306756842"/>
                    </a:ext>
                  </a:extLst>
                </a:gridCol>
              </a:tblGrid>
              <a:tr h="499929">
                <a:tc gridSpan="2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C64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003C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7639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0839627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295232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200" dirty="0">
                        <a:solidFill>
                          <a:prstClr val="black"/>
                        </a:solidFill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0884840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0287152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7511209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82338985"/>
                  </a:ext>
                </a:extLst>
              </a:tr>
              <a:tr h="499929">
                <a:tc>
                  <a:txBody>
                    <a:bodyPr/>
                    <a:lstStyle/>
                    <a:p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2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9235478"/>
                  </a:ext>
                </a:extLst>
              </a:tr>
            </a:tbl>
          </a:graphicData>
        </a:graphic>
      </p:graphicFrame>
      <p:sp>
        <p:nvSpPr>
          <p:cNvPr id="18" name="TextBox 17">
            <a:extLst>
              <a:ext uri="{FF2B5EF4-FFF2-40B4-BE49-F238E27FC236}">
                <a16:creationId xmlns:a16="http://schemas.microsoft.com/office/drawing/2014/main" id="{F30561AA-91A8-4406-9EB2-6E5AD136AD1B}"/>
              </a:ext>
            </a:extLst>
          </p:cNvPr>
          <p:cNvSpPr txBox="1"/>
          <p:nvPr/>
        </p:nvSpPr>
        <p:spPr>
          <a:xfrm>
            <a:off x="25383032" y="835064"/>
            <a:ext cx="55446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Таблица: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5C6989-16C7-4CF3-B6A0-7704E9B91721}"/>
              </a:ext>
            </a:extLst>
          </p:cNvPr>
          <p:cNvSpPr txBox="1"/>
          <p:nvPr/>
        </p:nvSpPr>
        <p:spPr>
          <a:xfrm>
            <a:off x="25378532" y="5861873"/>
            <a:ext cx="91450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цвет контура фигуры/изображения :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24327CF7-6A1A-4C33-A52F-F361F5121777}"/>
              </a:ext>
            </a:extLst>
          </p:cNvPr>
          <p:cNvSpPr/>
          <p:nvPr/>
        </p:nvSpPr>
        <p:spPr>
          <a:xfrm>
            <a:off x="25378532" y="7684682"/>
            <a:ext cx="3384376" cy="1872208"/>
          </a:xfrm>
          <a:prstGeom prst="rect">
            <a:avLst/>
          </a:prstGeom>
          <a:solidFill>
            <a:srgbClr val="003C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>
            <a:extLst>
              <a:ext uri="{FF2B5EF4-FFF2-40B4-BE49-F238E27FC236}">
                <a16:creationId xmlns:a16="http://schemas.microsoft.com/office/drawing/2014/main" id="{CF57F549-2CA0-4675-8D4A-E74E17CEBC73}"/>
              </a:ext>
            </a:extLst>
          </p:cNvPr>
          <p:cNvSpPr/>
          <p:nvPr/>
        </p:nvSpPr>
        <p:spPr>
          <a:xfrm>
            <a:off x="29858863" y="7641914"/>
            <a:ext cx="3384376" cy="1872208"/>
          </a:xfrm>
          <a:prstGeom prst="rect">
            <a:avLst/>
          </a:prstGeom>
          <a:solidFill>
            <a:srgbClr val="5278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2B3FE5-0E93-4921-85EC-D55E6EB5DB1F}"/>
              </a:ext>
            </a:extLst>
          </p:cNvPr>
          <p:cNvSpPr txBox="1"/>
          <p:nvPr/>
        </p:nvSpPr>
        <p:spPr>
          <a:xfrm>
            <a:off x="25378532" y="10176046"/>
            <a:ext cx="945326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/>
              <a:t>Возможный вариант оформления  :</a:t>
            </a:r>
          </a:p>
        </p:txBody>
      </p:sp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1043768E-DC41-4313-A63C-EDE1FA7C9085}"/>
              </a:ext>
            </a:extLst>
          </p:cNvPr>
          <p:cNvSpPr/>
          <p:nvPr/>
        </p:nvSpPr>
        <p:spPr>
          <a:xfrm>
            <a:off x="34339194" y="7611459"/>
            <a:ext cx="3384376" cy="1872208"/>
          </a:xfrm>
          <a:prstGeom prst="rect">
            <a:avLst/>
          </a:prstGeom>
          <a:solidFill>
            <a:srgbClr val="0030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2AB9CC-1DB3-4FD9-AD36-6A3378B23E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78532" y="11722434"/>
            <a:ext cx="8504657" cy="12034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79178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4246</TotalTime>
  <Words>111</Words>
  <Application>Microsoft Office PowerPoint</Application>
  <PresentationFormat>Произвольный</PresentationFormat>
  <Paragraphs>37</Paragraphs>
  <Slides>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8" baseType="lpstr">
      <vt:lpstr>Arial</vt:lpstr>
      <vt:lpstr>Calibri</vt:lpstr>
      <vt:lpstr>Times New Roman</vt:lpstr>
      <vt:lpstr>Тема Office</vt:lpstr>
      <vt:lpstr>НАЗВАНИЕ </vt:lpstr>
      <vt:lpstr>НАЗВАНИЕ </vt:lpstr>
      <vt:lpstr>НАЗВАНИЕ </vt:lpstr>
      <vt:lpstr>НАЗВАНИЕ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Borz</dc:creator>
  <cp:lastModifiedBy>пользователь</cp:lastModifiedBy>
  <cp:revision>131</cp:revision>
  <cp:lastPrinted>2015-06-19T15:44:05Z</cp:lastPrinted>
  <dcterms:created xsi:type="dcterms:W3CDTF">2015-06-18T11:17:15Z</dcterms:created>
  <dcterms:modified xsi:type="dcterms:W3CDTF">2025-05-14T08:49:46Z</dcterms:modified>
</cp:coreProperties>
</file>