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>
        <p:scale>
          <a:sx n="110" d="100"/>
          <a:sy n="110" d="100"/>
        </p:scale>
        <p:origin x="2100" y="1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37E642-607C-4003-98AF-BE0E221542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2D48DE1-7D66-422D-9F31-D216C321C8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EF4794-0DA0-47AB-8E75-DADC1A239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15D64-8452-4219-9E04-9D3BA9853495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7D415E-D854-4ABF-9917-AE79E8F83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BB3B8F-02F9-46F8-AF6E-94BDA337D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78B5F-08D5-431B-A7AF-409E83CB4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090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CA4998-1641-44B7-ADE9-0046AEC1A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7BB542D-CEAE-4643-92FB-9B9B8A4326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8D6B3D-B230-4B41-BEB7-76BE2EA96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15D64-8452-4219-9E04-9D3BA9853495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642D65-C85E-4EC9-9852-CFD972B65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B17754-D92F-48EA-B782-EA11AA2CB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78B5F-08D5-431B-A7AF-409E83CB4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9594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4DFB8F3-BA5B-473C-A30C-242FBAE712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10E8F4-CA4A-4A1A-972B-6EC91F1D64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81F25E-2F9B-4CDE-8F79-B972033C4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15D64-8452-4219-9E04-9D3BA9853495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68BECF-7C6B-4DC1-A8A9-E8E175D88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BD3A4D-5B12-43A0-8A16-D347273C2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78B5F-08D5-431B-A7AF-409E83CB4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8636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C47423-B140-44E2-A922-F0F33E695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2839DC-9DF2-4F82-BAB2-31DDBC26C4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7C04EA-3B1C-4EE8-AF39-6AFE901EA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15D64-8452-4219-9E04-9D3BA9853495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A388E4-436E-40E8-B8E5-C8510B943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14FA15-773B-450F-B8FB-8CD7349B9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78B5F-08D5-431B-A7AF-409E83CB4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073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132808-D366-4099-923A-C2D061A49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0313FF3-7AA8-441C-9329-99D01AD96F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D31B0C-629E-4EFD-BFA4-80D847665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15D64-8452-4219-9E04-9D3BA9853495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89C91E-3D84-405F-802E-DB428F0D3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70D705-00FC-46CC-84D8-6C5C2D978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78B5F-08D5-431B-A7AF-409E83CB4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7344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BFB9B4-F34D-4E6A-AB96-942540D79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81F0C22-353D-42D9-9D63-D1D1019697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D747FEA-65E1-4F91-800A-30F7A86EF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0677AD0-4805-435F-BB7E-6D4802567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15D64-8452-4219-9E04-9D3BA9853495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44C4BA-7ED6-4C24-8751-D938CE702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6D05F82-C409-4528-9E77-5B30986F7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78B5F-08D5-431B-A7AF-409E83CB4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5996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9D62C6-0A66-4FC9-9A5C-CC4BEC3E8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734695-BAD7-4D00-B7B1-F00AAFBA04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D60F31A-3D34-4563-B6DC-F25F8D95C8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902954B-0C3B-429A-B276-49E0DFC651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6C22821-4300-4F64-AE9C-2BB37F4E84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A989E17-D8CA-4F2D-A78B-45D5DEE76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15D64-8452-4219-9E04-9D3BA9853495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2EC6C92-E194-483B-B1C6-C3A922760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D5A6665-D394-4E20-8961-DEA0335D0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78B5F-08D5-431B-A7AF-409E83CB4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116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09698E-703D-4E69-9912-54692671A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00CED4D-3891-444D-8844-A00B1808A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15D64-8452-4219-9E04-9D3BA9853495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591594C-4D9E-47B2-BF9B-5DCFE6435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DB17388-D141-453C-80F0-A3BD39364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78B5F-08D5-431B-A7AF-409E83CB4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431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A0B831A-D470-41EE-8A54-15A045E9F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15D64-8452-4219-9E04-9D3BA9853495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E178FEC-7325-4A74-9F03-741688D34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34BBD5-9DDA-4083-A52B-9E245DD79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78B5F-08D5-431B-A7AF-409E83CB4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3322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48F0A3-325A-4BD1-B891-028DBB0E8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228F86-D5D0-44E1-AEC2-B163BDB93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C88AFF7-D943-4B6B-AEED-825C52267C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082683F-99ED-4A6E-8EC0-EC5FB9CCF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15D64-8452-4219-9E04-9D3BA9853495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F95587-3767-4F8D-928A-F2CB7B9CC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B1FA72F-BD47-42AC-B6B6-7AA89A590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78B5F-08D5-431B-A7AF-409E83CB4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9149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42FCBE-16F5-4917-8BAE-58EB5DC58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9DA4B1A-9541-4B09-95FE-DFE2DE74F4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E087B18-F896-4B84-93F6-78E2AA93C0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C52BA79-BC72-43EF-AA6F-B781E4059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15D64-8452-4219-9E04-9D3BA9853495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7ADE44-E8D8-4862-9096-1B6309508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A020CA-82F2-4A9A-83D9-2DC97BD62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78B5F-08D5-431B-A7AF-409E83CB4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003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82B6A4-C17A-45C9-BE66-4DC7B408D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8551795-3031-4710-BADC-672B822FAF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4BBFE1-11E5-44E3-A544-D80D2B6F73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15D64-8452-4219-9E04-9D3BA9853495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D51A5C-0DFA-4E8C-9E71-7BB6BF515E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A1BA8B-13B5-474E-9D56-C8E59985FE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678B5F-08D5-431B-A7AF-409E83CB4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5863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CD19B31-C91D-4713-8063-9CA3D50295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4C5191-D91B-4B7B-A37E-E9769ECD1C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06"/>
            <a:ext cx="12191999" cy="68593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E2CF66-D2E4-4F89-A3BE-2231D1426F71}"/>
              </a:ext>
            </a:extLst>
          </p:cNvPr>
          <p:cNvSpPr txBox="1"/>
          <p:nvPr/>
        </p:nvSpPr>
        <p:spPr>
          <a:xfrm>
            <a:off x="1634250" y="232407"/>
            <a:ext cx="8310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entury" panose="02040604050505020304" pitchFamily="18" charset="0"/>
              </a:rPr>
              <a:t>Название конференции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876255-B102-4E11-AD68-22B9D4C38330}"/>
              </a:ext>
            </a:extLst>
          </p:cNvPr>
          <p:cNvSpPr txBox="1"/>
          <p:nvPr/>
        </p:nvSpPr>
        <p:spPr>
          <a:xfrm>
            <a:off x="50799" y="1415260"/>
            <a:ext cx="877316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500" spc="100" dirty="0">
                <a:latin typeface="Century" panose="02040604050505020304" pitchFamily="18" charset="0"/>
              </a:rPr>
              <a:t>НАЗВАНИЕ ДОКЛАДА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94D132-AE33-463B-9FC5-5EF0CB98C90A}"/>
              </a:ext>
            </a:extLst>
          </p:cNvPr>
          <p:cNvSpPr txBox="1"/>
          <p:nvPr/>
        </p:nvSpPr>
        <p:spPr>
          <a:xfrm>
            <a:off x="94817" y="3928583"/>
            <a:ext cx="7127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2000" dirty="0">
                <a:latin typeface="Century" panose="02040604050505020304" pitchFamily="18" charset="0"/>
                <a:ea typeface="Times New Roman" panose="02020603050405020304" pitchFamily="18" charset="0"/>
              </a:rPr>
              <a:t>Авторы и соавторы</a:t>
            </a:r>
            <a:r>
              <a:rPr lang="ru-RU" sz="2000" baseline="30000" dirty="0">
                <a:latin typeface="Century" panose="02040604050505020304" pitchFamily="18" charset="0"/>
                <a:ea typeface="Times New Roman" panose="02020603050405020304" pitchFamily="18" charset="0"/>
              </a:rPr>
              <a:t>1,2</a:t>
            </a:r>
            <a:endParaRPr lang="ru-RU" sz="2000" dirty="0">
              <a:latin typeface="Century" panose="020406040505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E2B0CC-D8C9-44F8-8C79-FEDE088C81E5}"/>
              </a:ext>
            </a:extLst>
          </p:cNvPr>
          <p:cNvSpPr txBox="1"/>
          <p:nvPr/>
        </p:nvSpPr>
        <p:spPr>
          <a:xfrm>
            <a:off x="94817" y="4867133"/>
            <a:ext cx="80131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latin typeface="Century" panose="02040604050505020304" pitchFamily="18" charset="0"/>
              </a:rPr>
              <a:t>1 - Институт общей физики им. </a:t>
            </a:r>
            <a:r>
              <a:rPr lang="ru-RU" sz="1500" dirty="0" err="1">
                <a:latin typeface="Century" panose="02040604050505020304" pitchFamily="18" charset="0"/>
              </a:rPr>
              <a:t>А.М.Прохорова</a:t>
            </a:r>
            <a:r>
              <a:rPr lang="ru-RU" sz="1500" dirty="0">
                <a:latin typeface="Century" panose="02040604050505020304" pitchFamily="18" charset="0"/>
              </a:rPr>
              <a:t> Российской академии наук, Москва</a:t>
            </a:r>
          </a:p>
          <a:p>
            <a:r>
              <a:rPr lang="ru-RU" sz="1500" dirty="0">
                <a:latin typeface="Century" panose="02040604050505020304" pitchFamily="18" charset="0"/>
              </a:rPr>
              <a:t>2 - 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03C790-12C5-4FA7-96FC-DBBF9EFEA06C}"/>
              </a:ext>
            </a:extLst>
          </p:cNvPr>
          <p:cNvSpPr txBox="1"/>
          <p:nvPr/>
        </p:nvSpPr>
        <p:spPr>
          <a:xfrm>
            <a:off x="5184899" y="6316894"/>
            <a:ext cx="2199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entury" panose="02040604050505020304" pitchFamily="18" charset="0"/>
              </a:rPr>
              <a:t>Москва, 2024 г.</a:t>
            </a:r>
          </a:p>
        </p:txBody>
      </p:sp>
    </p:spTree>
    <p:extLst>
      <p:ext uri="{BB962C8B-B14F-4D97-AF65-F5344CB8AC3E}">
        <p14:creationId xmlns:p14="http://schemas.microsoft.com/office/powerpoint/2010/main" val="39103419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62C3F10-1400-4A4B-92D6-C5EFBEAFFB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" y="0"/>
            <a:ext cx="1218967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E2CF66-D2E4-4F89-A3BE-2231D1426F71}"/>
              </a:ext>
            </a:extLst>
          </p:cNvPr>
          <p:cNvSpPr txBox="1"/>
          <p:nvPr/>
        </p:nvSpPr>
        <p:spPr>
          <a:xfrm>
            <a:off x="1634250" y="232407"/>
            <a:ext cx="8310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Century" panose="02040604050505020304" pitchFamily="18" charset="0"/>
              </a:rPr>
              <a:t>Название конференции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876255-B102-4E11-AD68-22B9D4C38330}"/>
              </a:ext>
            </a:extLst>
          </p:cNvPr>
          <p:cNvSpPr txBox="1"/>
          <p:nvPr/>
        </p:nvSpPr>
        <p:spPr>
          <a:xfrm>
            <a:off x="50799" y="1415260"/>
            <a:ext cx="877316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500" spc="100" dirty="0">
                <a:solidFill>
                  <a:schemeClr val="bg1"/>
                </a:solidFill>
                <a:latin typeface="Century" panose="02040604050505020304" pitchFamily="18" charset="0"/>
              </a:rPr>
              <a:t>НАЗВАНИЕ ДОКЛАДА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94D132-AE33-463B-9FC5-5EF0CB98C90A}"/>
              </a:ext>
            </a:extLst>
          </p:cNvPr>
          <p:cNvSpPr txBox="1"/>
          <p:nvPr/>
        </p:nvSpPr>
        <p:spPr>
          <a:xfrm>
            <a:off x="94817" y="3928583"/>
            <a:ext cx="7127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2000" dirty="0">
                <a:solidFill>
                  <a:schemeClr val="bg1"/>
                </a:solidFill>
                <a:latin typeface="Century" panose="02040604050505020304" pitchFamily="18" charset="0"/>
                <a:ea typeface="Times New Roman" panose="02020603050405020304" pitchFamily="18" charset="0"/>
              </a:rPr>
              <a:t>Авторы и соавторы</a:t>
            </a:r>
            <a:r>
              <a:rPr lang="ru-RU" sz="2000" baseline="30000" dirty="0">
                <a:solidFill>
                  <a:schemeClr val="bg1"/>
                </a:solidFill>
                <a:latin typeface="Century" panose="02040604050505020304" pitchFamily="18" charset="0"/>
                <a:ea typeface="Times New Roman" panose="02020603050405020304" pitchFamily="18" charset="0"/>
              </a:rPr>
              <a:t>1,2</a:t>
            </a:r>
            <a:endParaRPr lang="ru-RU" sz="2000" dirty="0">
              <a:solidFill>
                <a:schemeClr val="bg1"/>
              </a:solidFill>
              <a:latin typeface="Century" panose="020406040505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E2B0CC-D8C9-44F8-8C79-FEDE088C81E5}"/>
              </a:ext>
            </a:extLst>
          </p:cNvPr>
          <p:cNvSpPr txBox="1"/>
          <p:nvPr/>
        </p:nvSpPr>
        <p:spPr>
          <a:xfrm>
            <a:off x="94817" y="4867133"/>
            <a:ext cx="80131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solidFill>
                  <a:schemeClr val="bg1"/>
                </a:solidFill>
                <a:latin typeface="Century" panose="02040604050505020304" pitchFamily="18" charset="0"/>
              </a:rPr>
              <a:t>1 - Институт общей физики им. </a:t>
            </a:r>
            <a:r>
              <a:rPr lang="ru-RU" sz="1500" dirty="0" err="1">
                <a:solidFill>
                  <a:schemeClr val="bg1"/>
                </a:solidFill>
                <a:latin typeface="Century" panose="02040604050505020304" pitchFamily="18" charset="0"/>
              </a:rPr>
              <a:t>А.М.Прохорова</a:t>
            </a:r>
            <a:r>
              <a:rPr lang="ru-RU" sz="1500" dirty="0">
                <a:solidFill>
                  <a:schemeClr val="bg1"/>
                </a:solidFill>
                <a:latin typeface="Century" panose="02040604050505020304" pitchFamily="18" charset="0"/>
              </a:rPr>
              <a:t> Российской академии наук, Москва</a:t>
            </a:r>
          </a:p>
          <a:p>
            <a:r>
              <a:rPr lang="ru-RU" sz="1500" dirty="0">
                <a:solidFill>
                  <a:schemeClr val="bg1"/>
                </a:solidFill>
                <a:latin typeface="Century" panose="02040604050505020304" pitchFamily="18" charset="0"/>
              </a:rPr>
              <a:t>2 - 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03C790-12C5-4FA7-96FC-DBBF9EFEA06C}"/>
              </a:ext>
            </a:extLst>
          </p:cNvPr>
          <p:cNvSpPr txBox="1"/>
          <p:nvPr/>
        </p:nvSpPr>
        <p:spPr>
          <a:xfrm>
            <a:off x="5184899" y="6316894"/>
            <a:ext cx="2199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Century" panose="02040604050505020304" pitchFamily="18" charset="0"/>
              </a:rPr>
              <a:t>Москва, 2024 г.</a:t>
            </a:r>
          </a:p>
        </p:txBody>
      </p:sp>
    </p:spTree>
    <p:extLst>
      <p:ext uri="{BB962C8B-B14F-4D97-AF65-F5344CB8AC3E}">
        <p14:creationId xmlns:p14="http://schemas.microsoft.com/office/powerpoint/2010/main" val="6069066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0DCE4F-69D5-48D4-BE94-23F4FA3651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8" y="0"/>
            <a:ext cx="121136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9995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6C5338-9B94-4BFB-BA5A-08DA1B00AB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8" y="0"/>
            <a:ext cx="121136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1718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ECBF779-F31E-424E-96A2-D86C602ED4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8" y="0"/>
            <a:ext cx="121136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509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F07D34-5925-439A-B068-18212355A5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8" y="0"/>
            <a:ext cx="121136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4237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6B82216-0733-424B-B79A-04A83220EA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" y="0"/>
            <a:ext cx="12189677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ECCEA0-E68B-4B5D-9B61-8A3565E6860E}"/>
              </a:ext>
            </a:extLst>
          </p:cNvPr>
          <p:cNvSpPr txBox="1"/>
          <p:nvPr/>
        </p:nvSpPr>
        <p:spPr>
          <a:xfrm>
            <a:off x="250614" y="2004721"/>
            <a:ext cx="80399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spc="100" dirty="0">
                <a:solidFill>
                  <a:schemeClr val="bg1"/>
                </a:solidFill>
                <a:latin typeface="Georgia" panose="02040502050405020303" pitchFamily="18" charset="0"/>
              </a:rPr>
              <a:t>Спасибо за внимание!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D023E9-5AD6-43FC-9277-3E2AC8BF0B11}"/>
              </a:ext>
            </a:extLst>
          </p:cNvPr>
          <p:cNvSpPr txBox="1"/>
          <p:nvPr/>
        </p:nvSpPr>
        <p:spPr>
          <a:xfrm>
            <a:off x="395297" y="3091806"/>
            <a:ext cx="3373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voprosotvet@mail.ru</a:t>
            </a:r>
            <a:endParaRPr lang="ru-RU" sz="24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1168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FC5D75-C569-4B35-99D0-4DA0B00734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" y="0"/>
            <a:ext cx="1218967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DF479A-D09F-4785-843F-38AC0079C841}"/>
              </a:ext>
            </a:extLst>
          </p:cNvPr>
          <p:cNvSpPr txBox="1"/>
          <p:nvPr/>
        </p:nvSpPr>
        <p:spPr>
          <a:xfrm>
            <a:off x="250614" y="3514282"/>
            <a:ext cx="3373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voprosotvet@mail.ru</a:t>
            </a:r>
            <a:endParaRPr lang="ru-RU" sz="24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C444D8-B669-4198-AF43-005814750F93}"/>
              </a:ext>
            </a:extLst>
          </p:cNvPr>
          <p:cNvSpPr txBox="1"/>
          <p:nvPr/>
        </p:nvSpPr>
        <p:spPr>
          <a:xfrm>
            <a:off x="250614" y="2004721"/>
            <a:ext cx="80399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spc="100" dirty="0">
                <a:solidFill>
                  <a:schemeClr val="bg1"/>
                </a:solidFill>
                <a:latin typeface="Georgia" panose="02040502050405020303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821458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424F067-A815-4008-84EC-0BB04FF151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" y="0"/>
            <a:ext cx="12189677" cy="6858000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CD19B31-C91D-4713-8063-9CA3D50295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E2CF66-D2E4-4F89-A3BE-2231D1426F71}"/>
              </a:ext>
            </a:extLst>
          </p:cNvPr>
          <p:cNvSpPr txBox="1"/>
          <p:nvPr/>
        </p:nvSpPr>
        <p:spPr>
          <a:xfrm>
            <a:off x="1634250" y="232407"/>
            <a:ext cx="8310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entury" panose="02040604050505020304" pitchFamily="18" charset="0"/>
              </a:rPr>
              <a:t>Название конференции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876255-B102-4E11-AD68-22B9D4C38330}"/>
              </a:ext>
            </a:extLst>
          </p:cNvPr>
          <p:cNvSpPr txBox="1"/>
          <p:nvPr/>
        </p:nvSpPr>
        <p:spPr>
          <a:xfrm>
            <a:off x="50799" y="1415260"/>
            <a:ext cx="877316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500" spc="100" dirty="0">
                <a:latin typeface="Century" panose="02040604050505020304" pitchFamily="18" charset="0"/>
              </a:rPr>
              <a:t>НАЗВАНИЕ ДОКЛАДА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94D132-AE33-463B-9FC5-5EF0CB98C90A}"/>
              </a:ext>
            </a:extLst>
          </p:cNvPr>
          <p:cNvSpPr txBox="1"/>
          <p:nvPr/>
        </p:nvSpPr>
        <p:spPr>
          <a:xfrm>
            <a:off x="94817" y="3928583"/>
            <a:ext cx="7127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2000" dirty="0">
                <a:latin typeface="Century" panose="02040604050505020304" pitchFamily="18" charset="0"/>
                <a:ea typeface="Times New Roman" panose="02020603050405020304" pitchFamily="18" charset="0"/>
              </a:rPr>
              <a:t>Авторы и соавторы</a:t>
            </a:r>
            <a:r>
              <a:rPr lang="ru-RU" sz="2000" baseline="30000" dirty="0">
                <a:latin typeface="Century" panose="02040604050505020304" pitchFamily="18" charset="0"/>
                <a:ea typeface="Times New Roman" panose="02020603050405020304" pitchFamily="18" charset="0"/>
              </a:rPr>
              <a:t>1,2</a:t>
            </a:r>
            <a:endParaRPr lang="ru-RU" sz="2000" dirty="0">
              <a:latin typeface="Century" panose="020406040505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E2B0CC-D8C9-44F8-8C79-FEDE088C81E5}"/>
              </a:ext>
            </a:extLst>
          </p:cNvPr>
          <p:cNvSpPr txBox="1"/>
          <p:nvPr/>
        </p:nvSpPr>
        <p:spPr>
          <a:xfrm>
            <a:off x="94817" y="4867133"/>
            <a:ext cx="80131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latin typeface="Century" panose="02040604050505020304" pitchFamily="18" charset="0"/>
              </a:rPr>
              <a:t>1 - Институт общей физики им. </a:t>
            </a:r>
            <a:r>
              <a:rPr lang="ru-RU" sz="1500" dirty="0" err="1">
                <a:latin typeface="Century" panose="02040604050505020304" pitchFamily="18" charset="0"/>
              </a:rPr>
              <a:t>А.М.Прохорова</a:t>
            </a:r>
            <a:r>
              <a:rPr lang="ru-RU" sz="1500" dirty="0">
                <a:latin typeface="Century" panose="02040604050505020304" pitchFamily="18" charset="0"/>
              </a:rPr>
              <a:t> Российской академии наук, Москва</a:t>
            </a:r>
          </a:p>
          <a:p>
            <a:r>
              <a:rPr lang="ru-RU" sz="1500" dirty="0">
                <a:latin typeface="Century" panose="02040604050505020304" pitchFamily="18" charset="0"/>
              </a:rPr>
              <a:t>2 - 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03C790-12C5-4FA7-96FC-DBBF9EFEA06C}"/>
              </a:ext>
            </a:extLst>
          </p:cNvPr>
          <p:cNvSpPr txBox="1"/>
          <p:nvPr/>
        </p:nvSpPr>
        <p:spPr>
          <a:xfrm>
            <a:off x="5184899" y="6316894"/>
            <a:ext cx="2199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entury" panose="02040604050505020304" pitchFamily="18" charset="0"/>
              </a:rPr>
              <a:t>Москва, 2024 г.</a:t>
            </a:r>
          </a:p>
        </p:txBody>
      </p:sp>
    </p:spTree>
    <p:extLst>
      <p:ext uri="{BB962C8B-B14F-4D97-AF65-F5344CB8AC3E}">
        <p14:creationId xmlns:p14="http://schemas.microsoft.com/office/powerpoint/2010/main" val="3891969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75AC69-9D85-4DDA-8C60-759B1EF3B3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6" y="0"/>
            <a:ext cx="121136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256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13F89E-36A9-4BBC-8385-4C3C3CF907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136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743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550E48-0ACC-4E4D-A2DD-FD5B8F559C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136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244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36CD80-1C86-4327-88FD-8BFF89DEEC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282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EC9558-3048-4AF2-BF34-0849BBC442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67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98826F-9CA9-487D-801F-6667A0895FC3}"/>
              </a:ext>
            </a:extLst>
          </p:cNvPr>
          <p:cNvSpPr txBox="1"/>
          <p:nvPr/>
        </p:nvSpPr>
        <p:spPr>
          <a:xfrm>
            <a:off x="250614" y="1994561"/>
            <a:ext cx="80399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spc="100" dirty="0">
                <a:latin typeface="Georgia" panose="02040502050405020303" pitchFamily="18" charset="0"/>
              </a:rPr>
              <a:t>Спасибо за внимание!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2F789A-9EBF-4073-A4FC-28ABF76327EF}"/>
              </a:ext>
            </a:extLst>
          </p:cNvPr>
          <p:cNvSpPr txBox="1"/>
          <p:nvPr/>
        </p:nvSpPr>
        <p:spPr>
          <a:xfrm>
            <a:off x="250614" y="3514282"/>
            <a:ext cx="3373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eorgia" panose="02040502050405020303" pitchFamily="18" charset="0"/>
              </a:rPr>
              <a:t>voprosotvet@mail.ru</a:t>
            </a:r>
            <a:endParaRPr lang="ru-RU" sz="2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833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3D7D37E-834A-409D-88CC-3767624C6D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" y="0"/>
            <a:ext cx="1218967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89E390-2A33-4B80-9575-F4CE5EF3D82D}"/>
              </a:ext>
            </a:extLst>
          </p:cNvPr>
          <p:cNvSpPr txBox="1"/>
          <p:nvPr/>
        </p:nvSpPr>
        <p:spPr>
          <a:xfrm>
            <a:off x="250614" y="1994561"/>
            <a:ext cx="80399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spc="100" dirty="0">
                <a:latin typeface="Georgia" panose="02040502050405020303" pitchFamily="18" charset="0"/>
              </a:rPr>
              <a:t>Спасибо за внимание!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C59D42-9474-4E35-90DB-1AA37BC123D2}"/>
              </a:ext>
            </a:extLst>
          </p:cNvPr>
          <p:cNvSpPr txBox="1"/>
          <p:nvPr/>
        </p:nvSpPr>
        <p:spPr>
          <a:xfrm>
            <a:off x="250614" y="3514282"/>
            <a:ext cx="3373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eorgia" panose="02040502050405020303" pitchFamily="18" charset="0"/>
              </a:rPr>
              <a:t>voprosotvet@mail.ru</a:t>
            </a:r>
            <a:endParaRPr lang="ru-RU" sz="2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422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F572A6-C4CB-450B-B6D2-46CA9B915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" y="0"/>
            <a:ext cx="1218967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E2CF66-D2E4-4F89-A3BE-2231D1426F71}"/>
              </a:ext>
            </a:extLst>
          </p:cNvPr>
          <p:cNvSpPr txBox="1"/>
          <p:nvPr/>
        </p:nvSpPr>
        <p:spPr>
          <a:xfrm>
            <a:off x="1634250" y="232407"/>
            <a:ext cx="8310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Century" panose="02040604050505020304" pitchFamily="18" charset="0"/>
              </a:rPr>
              <a:t>Название конференции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876255-B102-4E11-AD68-22B9D4C38330}"/>
              </a:ext>
            </a:extLst>
          </p:cNvPr>
          <p:cNvSpPr txBox="1"/>
          <p:nvPr/>
        </p:nvSpPr>
        <p:spPr>
          <a:xfrm>
            <a:off x="50799" y="1415260"/>
            <a:ext cx="877316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500" spc="100" dirty="0">
                <a:solidFill>
                  <a:schemeClr val="bg1"/>
                </a:solidFill>
                <a:latin typeface="Century" panose="02040604050505020304" pitchFamily="18" charset="0"/>
              </a:rPr>
              <a:t>НАЗВАНИЕ ДОКЛАДА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94D132-AE33-463B-9FC5-5EF0CB98C90A}"/>
              </a:ext>
            </a:extLst>
          </p:cNvPr>
          <p:cNvSpPr txBox="1"/>
          <p:nvPr/>
        </p:nvSpPr>
        <p:spPr>
          <a:xfrm>
            <a:off x="94817" y="3928583"/>
            <a:ext cx="7127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2000" dirty="0">
                <a:solidFill>
                  <a:schemeClr val="bg1"/>
                </a:solidFill>
                <a:latin typeface="Century" panose="02040604050505020304" pitchFamily="18" charset="0"/>
                <a:ea typeface="Times New Roman" panose="02020603050405020304" pitchFamily="18" charset="0"/>
              </a:rPr>
              <a:t>Авторы и соавторы</a:t>
            </a:r>
            <a:r>
              <a:rPr lang="ru-RU" sz="2000" baseline="30000" dirty="0">
                <a:solidFill>
                  <a:schemeClr val="bg1"/>
                </a:solidFill>
                <a:latin typeface="Century" panose="02040604050505020304" pitchFamily="18" charset="0"/>
                <a:ea typeface="Times New Roman" panose="02020603050405020304" pitchFamily="18" charset="0"/>
              </a:rPr>
              <a:t>1,2</a:t>
            </a:r>
            <a:endParaRPr lang="ru-RU" sz="2000" dirty="0">
              <a:solidFill>
                <a:schemeClr val="bg1"/>
              </a:solidFill>
              <a:latin typeface="Century" panose="020406040505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E2B0CC-D8C9-44F8-8C79-FEDE088C81E5}"/>
              </a:ext>
            </a:extLst>
          </p:cNvPr>
          <p:cNvSpPr txBox="1"/>
          <p:nvPr/>
        </p:nvSpPr>
        <p:spPr>
          <a:xfrm>
            <a:off x="94817" y="4867133"/>
            <a:ext cx="80131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solidFill>
                  <a:schemeClr val="bg1"/>
                </a:solidFill>
                <a:latin typeface="Century" panose="02040604050505020304" pitchFamily="18" charset="0"/>
              </a:rPr>
              <a:t>1 - Институт общей физики им. </a:t>
            </a:r>
            <a:r>
              <a:rPr lang="ru-RU" sz="1500" dirty="0" err="1">
                <a:solidFill>
                  <a:schemeClr val="bg1"/>
                </a:solidFill>
                <a:latin typeface="Century" panose="02040604050505020304" pitchFamily="18" charset="0"/>
              </a:rPr>
              <a:t>А.М.Прохорова</a:t>
            </a:r>
            <a:r>
              <a:rPr lang="ru-RU" sz="1500" dirty="0">
                <a:solidFill>
                  <a:schemeClr val="bg1"/>
                </a:solidFill>
                <a:latin typeface="Century" panose="02040604050505020304" pitchFamily="18" charset="0"/>
              </a:rPr>
              <a:t> Российской академии наук, Москва</a:t>
            </a:r>
          </a:p>
          <a:p>
            <a:r>
              <a:rPr lang="ru-RU" sz="1500" dirty="0">
                <a:solidFill>
                  <a:schemeClr val="bg1"/>
                </a:solidFill>
                <a:latin typeface="Century" panose="02040604050505020304" pitchFamily="18" charset="0"/>
              </a:rPr>
              <a:t>2 - 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03C790-12C5-4FA7-96FC-DBBF9EFEA06C}"/>
              </a:ext>
            </a:extLst>
          </p:cNvPr>
          <p:cNvSpPr txBox="1"/>
          <p:nvPr/>
        </p:nvSpPr>
        <p:spPr>
          <a:xfrm>
            <a:off x="5184899" y="6316894"/>
            <a:ext cx="2199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Century" panose="02040604050505020304" pitchFamily="18" charset="0"/>
              </a:rPr>
              <a:t>Москва, 2024 г.</a:t>
            </a:r>
          </a:p>
        </p:txBody>
      </p:sp>
    </p:spTree>
    <p:extLst>
      <p:ext uri="{BB962C8B-B14F-4D97-AF65-F5344CB8AC3E}">
        <p14:creationId xmlns:p14="http://schemas.microsoft.com/office/powerpoint/2010/main" val="188626141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164</Words>
  <Application>Microsoft Office PowerPoint</Application>
  <PresentationFormat>Широкоэкранный</PresentationFormat>
  <Paragraphs>32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Century</vt:lpstr>
      <vt:lpstr>Georgia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Артемий</dc:creator>
  <cp:lastModifiedBy>Артемий</cp:lastModifiedBy>
  <cp:revision>4</cp:revision>
  <dcterms:created xsi:type="dcterms:W3CDTF">2025-05-13T07:59:13Z</dcterms:created>
  <dcterms:modified xsi:type="dcterms:W3CDTF">2025-05-13T12:23:40Z</dcterms:modified>
</cp:coreProperties>
</file>